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2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i7jibs+6mFgZ5jhEgt9lMGt/Q0N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59" autoAdjust="0"/>
    <p:restoredTop sz="94694"/>
  </p:normalViewPr>
  <p:slideViewPr>
    <p:cSldViewPr snapToGrid="0">
      <p:cViewPr varScale="1">
        <p:scale>
          <a:sx n="126" d="100"/>
          <a:sy n="126" d="100"/>
        </p:scale>
        <p:origin x="192" y="7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spc="0">
        <a:solidFill>
          <a:srgbClr val="000000"/>
        </a:solidFill>
        <a:latin typeface="Barlow SemiBold" pitchFamily="2" charset="77"/>
        <a:ea typeface="Barlow SemiBold" pitchFamily="2"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boatingwithwhales.com/"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again.i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dirty="0">
                <a:solidFill>
                  <a:schemeClr val="dk1"/>
                </a:solidFill>
                <a:latin typeface="Barlow Semi Condensed" pitchFamily="2" charset="77"/>
                <a:ea typeface="Comic Sans MS"/>
                <a:cs typeface="Comic Sans MS"/>
                <a:sym typeface="Comic Sans MS"/>
              </a:rPr>
              <a:t>Speaker Notes: Even seasoned captains may be new to the recent surge of whales sharing our waters, so it is strongly recommended that instructors take the 20 minutes to complete the free </a:t>
            </a:r>
            <a:r>
              <a:rPr lang="en" sz="1200" u="sng" dirty="0">
                <a:solidFill>
                  <a:schemeClr val="hlink"/>
                </a:solidFill>
                <a:latin typeface="Barlow Semi Condensed" pitchFamily="2" charset="77"/>
                <a:ea typeface="Comic Sans MS"/>
                <a:cs typeface="Comic Sans MS"/>
                <a:sym typeface="Comic Sans MS"/>
                <a:hlinkClick r:id="rId3"/>
              </a:rPr>
              <a:t>Boating with Whales</a:t>
            </a:r>
            <a:r>
              <a:rPr lang="en" sz="1200" dirty="0">
                <a:solidFill>
                  <a:schemeClr val="dk1"/>
                </a:solidFill>
                <a:latin typeface="Barlow Semi Condensed" pitchFamily="2" charset="77"/>
                <a:ea typeface="Comic Sans MS"/>
                <a:cs typeface="Comic Sans MS"/>
                <a:sym typeface="Comic Sans MS"/>
              </a:rPr>
              <a:t> course (QR on slide 1) </a:t>
            </a:r>
            <a:r>
              <a:rPr lang="en" sz="1200" u="sng" dirty="0">
                <a:solidFill>
                  <a:schemeClr val="dk1"/>
                </a:solidFill>
                <a:latin typeface="Barlow Semi Condensed" pitchFamily="2" charset="77"/>
                <a:ea typeface="Comic Sans MS"/>
                <a:cs typeface="Comic Sans MS"/>
                <a:sym typeface="Comic Sans MS"/>
              </a:rPr>
              <a:t>BEFORE </a:t>
            </a:r>
            <a:r>
              <a:rPr lang="en" sz="1200" dirty="0">
                <a:solidFill>
                  <a:schemeClr val="dk1"/>
                </a:solidFill>
                <a:latin typeface="Barlow Semi Condensed" pitchFamily="2" charset="77"/>
                <a:ea typeface="Comic Sans MS"/>
                <a:cs typeface="Comic Sans MS"/>
                <a:sym typeface="Comic Sans MS"/>
              </a:rPr>
              <a:t>using the slides in this presentation. Being familiar with the content in the course will help guide instructors through questions they/the participants may have about safely boating around wildlife, but it will also help raise awareness that our boating experiences are changing-captains and crew have responsibilities that may not have included watching for whales in previous years. NOTE: Upon completion of the Boating with Whales course, a downloadable and printable certificate is provided.</a:t>
            </a:r>
            <a:endParaRPr sz="1200" dirty="0">
              <a:solidFill>
                <a:schemeClr val="dk1"/>
              </a:solidFill>
              <a:latin typeface="Barlow Semi Condensed" pitchFamily="2" charset="77"/>
              <a:ea typeface="Comic Sans MS"/>
              <a:cs typeface="Comic Sans MS"/>
              <a:sym typeface="Comic Sans M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dirty="0">
                <a:latin typeface="Barlow Semi Condensed" pitchFamily="2" charset="77"/>
                <a:ea typeface="Comic Sans MS"/>
                <a:cs typeface="Comic Sans MS"/>
                <a:sym typeface="Comic Sans MS"/>
              </a:rPr>
              <a:t>New York's coastal waterways are teeming with marine life, and as they follow their food, whales are more common here now than they've been in decades! Whether you're fishing, cruising, or simply enjoying the ocean, knowing how to share the water safely with whales protects both you and these incredible creatures. </a:t>
            </a:r>
            <a:endParaRPr sz="1200" dirty="0">
              <a:latin typeface="Barlow Semi Condensed" pitchFamily="2" charset="77"/>
              <a:ea typeface="Comic Sans MS"/>
              <a:cs typeface="Comic Sans MS"/>
              <a:sym typeface="Comic Sans MS"/>
            </a:endParaRPr>
          </a:p>
        </p:txBody>
      </p:sp>
      <p:sp>
        <p:nvSpPr>
          <p:cNvPr id="135" name="Google Shape;13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200" dirty="0">
                <a:solidFill>
                  <a:schemeClr val="dk1"/>
                </a:solidFill>
                <a:latin typeface="Barlow Semi Condensed" pitchFamily="2" charset="77"/>
                <a:ea typeface="Comic Sans MS"/>
                <a:cs typeface="Comic Sans MS"/>
                <a:sym typeface="Comic Sans MS"/>
              </a:rPr>
              <a:t>As any boater knows, in addition to whales, our coastal ecosystem is rich with diverse species. These are just some of the species that spend time at the surface, and also are known to experience boat collision risk. Understanding your marine neighborhood helps you stay safe and respectful. </a:t>
            </a:r>
            <a:r>
              <a:rPr lang="en" sz="1200" dirty="0">
                <a:solidFill>
                  <a:srgbClr val="24242C"/>
                </a:solidFill>
                <a:latin typeface="Barlow Semi Condensed" pitchFamily="2" charset="77"/>
                <a:ea typeface="Comic Sans MS"/>
                <a:cs typeface="Comic Sans MS"/>
                <a:sym typeface="Comic Sans MS"/>
              </a:rPr>
              <a:t>Each species plays an important role in the ocean ecosystem. The vibrance of our waterways is the result of many years of conservation efforts—and it's our shared responsibility to protect it.</a:t>
            </a:r>
            <a:r>
              <a:rPr lang="en" sz="1200" dirty="0">
                <a:solidFill>
                  <a:schemeClr val="dk1"/>
                </a:solidFill>
                <a:latin typeface="Barlow Semi Condensed" pitchFamily="2" charset="77"/>
                <a:ea typeface="Comic Sans MS"/>
                <a:cs typeface="Comic Sans MS"/>
                <a:sym typeface="Comic Sans MS"/>
              </a:rPr>
              <a:t> </a:t>
            </a:r>
            <a:endParaRPr sz="1200" dirty="0">
              <a:latin typeface="Barlow Semi Condensed" pitchFamily="2" charset="77"/>
              <a:ea typeface="Comic Sans MS"/>
              <a:cs typeface="Comic Sans MS"/>
              <a:sym typeface="Comic Sans MS"/>
            </a:endParaRPr>
          </a:p>
        </p:txBody>
      </p:sp>
      <p:sp>
        <p:nvSpPr>
          <p:cNvPr id="148" name="Google Shape;14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200" dirty="0">
                <a:solidFill>
                  <a:srgbClr val="24242C"/>
                </a:solidFill>
                <a:latin typeface="Barlow Semi Condensed" pitchFamily="2" charset="77"/>
                <a:ea typeface="Comic Sans MS"/>
                <a:cs typeface="Comic Sans MS"/>
                <a:sym typeface="Comic Sans MS"/>
              </a:rPr>
              <a:t>Several whale species feed or pass through our waters year-round. Despite their massive size, these giants can be surprisingly hard to spot, even in shallower waters.</a:t>
            </a:r>
            <a:r>
              <a:rPr lang="en" sz="1200" dirty="0">
                <a:solidFill>
                  <a:schemeClr val="dk1"/>
                </a:solidFill>
                <a:latin typeface="Barlow Semi Condensed" pitchFamily="2" charset="77"/>
                <a:ea typeface="Comic Sans MS"/>
                <a:cs typeface="Comic Sans MS"/>
                <a:sym typeface="Comic Sans MS"/>
              </a:rPr>
              <a:t> Every year, collisions between boats and whales cause damage to vessels, and injure or kill both whales and boaters.</a:t>
            </a:r>
            <a:endParaRPr sz="1200" dirty="0">
              <a:latin typeface="Barlow Semi Condensed" pitchFamily="2" charset="77"/>
              <a:ea typeface="Comic Sans MS"/>
              <a:cs typeface="Comic Sans MS"/>
              <a:sym typeface="Comic Sans MS"/>
            </a:endParaRPr>
          </a:p>
        </p:txBody>
      </p:sp>
      <p:sp>
        <p:nvSpPr>
          <p:cNvPr id="168" name="Google Shape;1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dirty="0">
                <a:solidFill>
                  <a:srgbClr val="24242C"/>
                </a:solidFill>
                <a:latin typeface="Barlow Semi Condensed" pitchFamily="2" charset="77"/>
                <a:ea typeface="Comic Sans MS"/>
                <a:cs typeface="Comic Sans MS"/>
                <a:sym typeface="Comic Sans MS"/>
              </a:rPr>
              <a:t>Humpbacks are typically the largest of the whales most commonly seen by boaters in our waters. </a:t>
            </a:r>
            <a:endParaRPr sz="1200" dirty="0">
              <a:latin typeface="Barlow Semi Condensed" pitchFamily="2" charset="77"/>
              <a:ea typeface="Comic Sans MS"/>
              <a:cs typeface="Comic Sans MS"/>
              <a:sym typeface="Comic Sans MS"/>
            </a:endParaRPr>
          </a:p>
        </p:txBody>
      </p:sp>
      <p:sp>
        <p:nvSpPr>
          <p:cNvPr id="182" name="Google Shape;18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1200" dirty="0">
                <a:solidFill>
                  <a:srgbClr val="24242C"/>
                </a:solidFill>
                <a:latin typeface="Barlow Semi Condensed" pitchFamily="2" charset="77"/>
                <a:ea typeface="Comic Sans MS"/>
                <a:cs typeface="Comic Sans MS"/>
                <a:sym typeface="Comic Sans MS"/>
              </a:rPr>
              <a:t>After humpbacks, fins (or finback) and minke whales are the next largest whales most commonly seen by boaters in our waters. </a:t>
            </a:r>
            <a:endParaRPr sz="1200" dirty="0">
              <a:latin typeface="Barlow Semi Condensed" pitchFamily="2" charset="77"/>
              <a:ea typeface="Comic Sans MS"/>
              <a:cs typeface="Comic Sans MS"/>
              <a:sym typeface="Comic Sans MS"/>
            </a:endParaRPr>
          </a:p>
        </p:txBody>
      </p:sp>
      <p:sp>
        <p:nvSpPr>
          <p:cNvPr id="196" name="Google Shape;19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dirty="0">
                <a:solidFill>
                  <a:srgbClr val="24242C"/>
                </a:solidFill>
                <a:latin typeface="Barlow Semi Condensed" pitchFamily="2" charset="77"/>
                <a:ea typeface="Comic Sans MS"/>
                <a:cs typeface="Comic Sans MS"/>
                <a:sym typeface="Comic Sans MS"/>
              </a:rPr>
              <a:t>Although sightings of these whales are rare due to their critically endangered </a:t>
            </a:r>
            <a:r>
              <a:rPr lang="en" sz="1200" dirty="0" err="1">
                <a:solidFill>
                  <a:srgbClr val="24242C"/>
                </a:solidFill>
                <a:latin typeface="Barlow Semi Condensed" pitchFamily="2" charset="77"/>
                <a:ea typeface="Comic Sans MS"/>
                <a:cs typeface="Comic Sans MS"/>
                <a:sym typeface="Comic Sans MS"/>
              </a:rPr>
              <a:t>status,our</a:t>
            </a:r>
            <a:r>
              <a:rPr lang="en" sz="1200" dirty="0">
                <a:solidFill>
                  <a:srgbClr val="24242C"/>
                </a:solidFill>
                <a:latin typeface="Barlow Semi Condensed" pitchFamily="2" charset="77"/>
                <a:ea typeface="Comic Sans MS"/>
                <a:cs typeface="Comic Sans MS"/>
                <a:sym typeface="Comic Sans MS"/>
              </a:rPr>
              <a:t> waters are a favorite of North Atlantic right whales, so keep an eye out for them! By reporting sightings to the authorities, boaters play an essential role as allies in their conservation and protection, since there are less than 400 of them left globally.</a:t>
            </a:r>
            <a:endParaRPr sz="1200" dirty="0">
              <a:latin typeface="Barlow Semi Condensed" pitchFamily="2" charset="77"/>
              <a:ea typeface="Comic Sans MS"/>
              <a:cs typeface="Comic Sans MS"/>
              <a:sym typeface="Comic Sans MS"/>
            </a:endParaRPr>
          </a:p>
        </p:txBody>
      </p:sp>
      <p:sp>
        <p:nvSpPr>
          <p:cNvPr id="211" name="Google Shape;21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dirty="0">
                <a:solidFill>
                  <a:schemeClr val="dk1"/>
                </a:solidFill>
                <a:latin typeface="Barlow Semi Condensed" pitchFamily="2" charset="77"/>
                <a:ea typeface="Comic Sans MS"/>
                <a:cs typeface="Comic Sans MS"/>
                <a:sym typeface="Comic Sans MS"/>
              </a:rPr>
              <a:t>Important reminder: Whales can stay underwater for 10 minutes or more and may surface suddenly! Even if you are doing everything right, the best way to protect your passengers, whales, and your boat is to have all hands on deck keeping an eye out for all the “B’’</a:t>
            </a:r>
            <a:r>
              <a:rPr lang="en" sz="1200" dirty="0" err="1">
                <a:solidFill>
                  <a:schemeClr val="dk1"/>
                </a:solidFill>
                <a:latin typeface="Barlow Semi Condensed" pitchFamily="2" charset="77"/>
                <a:ea typeface="Comic Sans MS"/>
                <a:cs typeface="Comic Sans MS"/>
                <a:sym typeface="Comic Sans MS"/>
              </a:rPr>
              <a:t>s.Once</a:t>
            </a:r>
            <a:r>
              <a:rPr lang="en" sz="1200" dirty="0">
                <a:solidFill>
                  <a:schemeClr val="dk1"/>
                </a:solidFill>
                <a:latin typeface="Barlow Semi Condensed" pitchFamily="2" charset="77"/>
                <a:ea typeface="Comic Sans MS"/>
                <a:cs typeface="Comic Sans MS"/>
                <a:sym typeface="Comic Sans MS"/>
              </a:rPr>
              <a:t> you or a crew member on your boat spots any of these “B’s”, enlist all hands on deck to increase vigilance-be safe to protect life and property.</a:t>
            </a:r>
            <a:endParaRPr sz="1200" dirty="0">
              <a:latin typeface="Barlow Semi Condensed" pitchFamily="2" charset="77"/>
              <a:ea typeface="Comic Sans MS"/>
              <a:cs typeface="Comic Sans MS"/>
              <a:sym typeface="Comic Sans MS"/>
            </a:endParaRPr>
          </a:p>
        </p:txBody>
      </p:sp>
      <p:sp>
        <p:nvSpPr>
          <p:cNvPr id="226" name="Google Shape;2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 sz="1200" dirty="0">
                <a:solidFill>
                  <a:schemeClr val="dk1"/>
                </a:solidFill>
                <a:latin typeface="Barlow Semi Condensed" pitchFamily="2" charset="77"/>
                <a:ea typeface="Comic Sans MS"/>
                <a:cs typeface="Comic Sans MS"/>
                <a:sym typeface="Comic Sans MS"/>
              </a:rPr>
              <a:t>As whale populations recover and return to New York's waters, vessel strikes and close calls have increased. This is especially dangerous for critically endangered North Atlantic right whales. Remember that when whales are feeding, resting or </a:t>
            </a:r>
            <a:r>
              <a:rPr lang="en" sz="1200" dirty="0" err="1">
                <a:solidFill>
                  <a:schemeClr val="dk1"/>
                </a:solidFill>
                <a:latin typeface="Barlow Semi Condensed" pitchFamily="2" charset="77"/>
                <a:ea typeface="Comic Sans MS"/>
                <a:cs typeface="Comic Sans MS"/>
                <a:sym typeface="Comic Sans MS"/>
              </a:rPr>
              <a:t>nursing,they</a:t>
            </a:r>
            <a:r>
              <a:rPr lang="en" sz="1200" dirty="0">
                <a:solidFill>
                  <a:schemeClr val="dk1"/>
                </a:solidFill>
                <a:latin typeface="Barlow Semi Condensed" pitchFamily="2" charset="77"/>
                <a:ea typeface="Comic Sans MS"/>
                <a:cs typeface="Comic Sans MS"/>
                <a:sym typeface="Comic Sans MS"/>
              </a:rPr>
              <a:t> can’t get out of your way. </a:t>
            </a:r>
            <a:endParaRPr sz="1200" dirty="0">
              <a:solidFill>
                <a:schemeClr val="dk1"/>
              </a:solidFill>
              <a:latin typeface="Barlow Semi Condensed" pitchFamily="2" charset="77"/>
              <a:ea typeface="Comic Sans MS"/>
              <a:cs typeface="Comic Sans MS"/>
              <a:sym typeface="Comic Sans MS"/>
            </a:endParaRPr>
          </a:p>
        </p:txBody>
      </p:sp>
      <p:sp>
        <p:nvSpPr>
          <p:cNvPr id="265" name="Google Shape;26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r>
              <a:rPr lang="en" sz="1200" dirty="0">
                <a:solidFill>
                  <a:schemeClr val="dk1"/>
                </a:solidFill>
                <a:latin typeface="Barlow Semi Condensed" pitchFamily="2" charset="77"/>
                <a:ea typeface="Comic Sans MS"/>
                <a:cs typeface="Comic Sans MS"/>
                <a:sym typeface="Comic Sans MS"/>
              </a:rPr>
              <a:t>A feeding whale can have up to 5,000 gallons of water in its throat—that's 40,000 pounds! Even if whales want to move away from your vessel, they become relatively immobile and physically cannot.</a:t>
            </a:r>
            <a:endParaRPr sz="1200" dirty="0">
              <a:latin typeface="Barlow Semi Condensed" pitchFamily="2" charset="77"/>
              <a:ea typeface="Comic Sans MS"/>
              <a:cs typeface="Comic Sans MS"/>
              <a:sym typeface="Comic Sans MS"/>
            </a:endParaRPr>
          </a:p>
        </p:txBody>
      </p:sp>
      <p:sp>
        <p:nvSpPr>
          <p:cNvPr id="288" name="Google Shape;28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r>
              <a:rPr lang="en" sz="1200" dirty="0">
                <a:solidFill>
                  <a:schemeClr val="dk1"/>
                </a:solidFill>
                <a:latin typeface="Barlow Semi Condensed" pitchFamily="2" charset="77"/>
                <a:ea typeface="Comic Sans MS"/>
                <a:cs typeface="Comic Sans MS"/>
                <a:sym typeface="Comic Sans MS"/>
              </a:rPr>
              <a:t>Think your boat is too small to harm a whale? Think </a:t>
            </a:r>
            <a:r>
              <a:rPr lang="en" sz="1200" dirty="0">
                <a:solidFill>
                  <a:schemeClr val="dk1"/>
                </a:solidFill>
                <a:uFill>
                  <a:noFill/>
                </a:uFill>
                <a:latin typeface="Barlow Semi Condensed" pitchFamily="2" charset="77"/>
                <a:ea typeface="Comic Sans MS"/>
                <a:cs typeface="Comic Sans MS"/>
                <a:sym typeface="Comic Sans MS"/>
                <a:hlinkClick r:id="rId3">
                  <a:extLst>
                    <a:ext uri="{A12FA001-AC4F-418D-AE19-62706E023703}">
                      <ahyp:hlinkClr xmlns:ahyp="http://schemas.microsoft.com/office/drawing/2018/hyperlinkcolor" val="tx"/>
                    </a:ext>
                  </a:extLst>
                </a:hlinkClick>
              </a:rPr>
              <a:t>again.</a:t>
            </a:r>
            <a:r>
              <a:rPr lang="en" sz="1200" dirty="0">
                <a:latin typeface="Barlow Semi Condensed" pitchFamily="2" charset="77"/>
                <a:ea typeface="Comic Sans MS"/>
                <a:cs typeface="Comic Sans MS"/>
                <a:sym typeface="Comic Sans MS"/>
              </a:rPr>
              <a:t> Pro Tip: When operating your vessel, employ the same level of caution that you would if you saw swimmers or other potential hazards in the water, for the safety of your vessel and crew, and the whales sharing our waters!</a:t>
            </a:r>
            <a:endParaRPr sz="1200" dirty="0">
              <a:latin typeface="Barlow Semi Condensed" pitchFamily="2" charset="77"/>
              <a:ea typeface="Comic Sans MS"/>
              <a:cs typeface="Comic Sans MS"/>
              <a:sym typeface="Comic Sans MS"/>
            </a:endParaRPr>
          </a:p>
        </p:txBody>
      </p:sp>
      <p:sp>
        <p:nvSpPr>
          <p:cNvPr id="300" name="Google Shape;30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r>
              <a:rPr lang="en" sz="1200" dirty="0">
                <a:solidFill>
                  <a:schemeClr val="dk1"/>
                </a:solidFill>
                <a:latin typeface="Barlow Semi Condensed" pitchFamily="2" charset="77"/>
                <a:ea typeface="Comic Sans MS"/>
                <a:cs typeface="Comic Sans MS"/>
                <a:sym typeface="Comic Sans MS"/>
              </a:rPr>
              <a:t>If you spot any signs of whales in the area, immediately take the precautions mentioned here. Operating your vessel as if you are navigating near swimmers who don’t see you can save lives and prevent injury.</a:t>
            </a:r>
            <a:endParaRPr sz="1200" dirty="0">
              <a:latin typeface="Barlow Semi Condensed" pitchFamily="2" charset="77"/>
              <a:ea typeface="Comic Sans MS"/>
              <a:cs typeface="Comic Sans MS"/>
              <a:sym typeface="Comic Sans MS"/>
            </a:endParaRPr>
          </a:p>
        </p:txBody>
      </p:sp>
      <p:sp>
        <p:nvSpPr>
          <p:cNvPr id="319" name="Google Shape;31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 sz="1200" dirty="0">
                <a:solidFill>
                  <a:schemeClr val="dk1"/>
                </a:solidFill>
                <a:latin typeface="Barlow Semi Condensed" pitchFamily="2" charset="77"/>
                <a:ea typeface="Comic Sans MS"/>
                <a:cs typeface="Comic Sans MS"/>
                <a:sym typeface="Comic Sans MS"/>
              </a:rPr>
              <a:t>Once you’ve confirmed whales are present, follow the critical steps mentioned here.</a:t>
            </a:r>
            <a:endParaRPr sz="1200" dirty="0">
              <a:latin typeface="Barlow Semi Condensed" pitchFamily="2" charset="77"/>
              <a:ea typeface="Comic Sans MS"/>
              <a:cs typeface="Comic Sans MS"/>
              <a:sym typeface="Comic Sans MS"/>
            </a:endParaRPr>
          </a:p>
        </p:txBody>
      </p:sp>
      <p:sp>
        <p:nvSpPr>
          <p:cNvPr id="346" name="Google Shape;34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r>
              <a:rPr lang="en" sz="1200" dirty="0">
                <a:solidFill>
                  <a:schemeClr val="dk1"/>
                </a:solidFill>
                <a:latin typeface="Barlow Semi Condensed" pitchFamily="2" charset="77"/>
                <a:ea typeface="Comic Sans MS"/>
                <a:cs typeface="Comic Sans MS"/>
                <a:sym typeface="Comic Sans MS"/>
              </a:rPr>
              <a:t>Whales are intelligent and curious—they may approach your vessel. Here's how to respond. Remember: A whale's tail may be just the tip of the iceberg. What isn't visible above the surface may be right under your boat!</a:t>
            </a:r>
            <a:endParaRPr sz="1200" dirty="0">
              <a:solidFill>
                <a:schemeClr val="dk1"/>
              </a:solidFill>
              <a:latin typeface="Barlow Semi Condensed" pitchFamily="2" charset="77"/>
              <a:ea typeface="Comic Sans MS"/>
              <a:cs typeface="Comic Sans MS"/>
              <a:sym typeface="Comic Sans MS"/>
            </a:endParaRPr>
          </a:p>
        </p:txBody>
      </p:sp>
      <p:sp>
        <p:nvSpPr>
          <p:cNvPr id="357" name="Google Shape;35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SzPts val="1100"/>
              <a:buNone/>
            </a:pPr>
            <a:r>
              <a:rPr lang="en" sz="1200" dirty="0">
                <a:solidFill>
                  <a:schemeClr val="dk1"/>
                </a:solidFill>
                <a:latin typeface="Barlow Semi Condensed" pitchFamily="2" charset="77"/>
                <a:ea typeface="Comic Sans MS"/>
                <a:cs typeface="Comic Sans MS"/>
                <a:sym typeface="Comic Sans MS"/>
              </a:rPr>
              <a:t>Entanglements are one of the most serious threats to whales in our waters. Fishing gear—like the tuna fishing lure and lines shown entangled around the whale fluke on the left  (recreational), as well as commercial lines (shown on the right), and nets and traps—often ensnare whales, sometimes for months or years. </a:t>
            </a:r>
            <a:endParaRPr sz="1200" dirty="0">
              <a:solidFill>
                <a:schemeClr val="dk1"/>
              </a:solidFill>
              <a:latin typeface="Barlow Semi Condensed" pitchFamily="2" charset="77"/>
              <a:ea typeface="Comic Sans MS"/>
              <a:cs typeface="Comic Sans MS"/>
              <a:sym typeface="Comic Sans MS"/>
            </a:endParaRPr>
          </a:p>
          <a:p>
            <a:pPr marL="0" lvl="0" indent="0" algn="l" rtl="0">
              <a:lnSpc>
                <a:spcPct val="115000"/>
              </a:lnSpc>
              <a:spcBef>
                <a:spcPts val="1200"/>
              </a:spcBef>
              <a:spcAft>
                <a:spcPts val="0"/>
              </a:spcAft>
              <a:buSzPts val="1100"/>
              <a:buNone/>
            </a:pPr>
            <a:r>
              <a:rPr lang="en" sz="1200" dirty="0">
                <a:solidFill>
                  <a:schemeClr val="dk1"/>
                </a:solidFill>
                <a:latin typeface="Barlow Semi Condensed" pitchFamily="2" charset="77"/>
                <a:ea typeface="Comic Sans MS"/>
                <a:cs typeface="Comic Sans MS"/>
                <a:sym typeface="Comic Sans MS"/>
              </a:rPr>
              <a:t>Entanglement: Whales swim into lines and nets that wrap tightly around their tails, flippers, or mouths. Being trapped near the surface increases their chances of vessel strikes.</a:t>
            </a:r>
            <a:endParaRPr sz="1200" dirty="0">
              <a:solidFill>
                <a:schemeClr val="dk1"/>
              </a:solidFill>
              <a:latin typeface="Barlow Semi Condensed" pitchFamily="2" charset="77"/>
              <a:ea typeface="Comic Sans MS"/>
              <a:cs typeface="Comic Sans MS"/>
              <a:sym typeface="Comic Sans MS"/>
            </a:endParaRPr>
          </a:p>
          <a:p>
            <a:pPr marL="0" lvl="0" indent="0" algn="l" rtl="0">
              <a:lnSpc>
                <a:spcPct val="115000"/>
              </a:lnSpc>
              <a:spcBef>
                <a:spcPts val="1200"/>
              </a:spcBef>
              <a:spcAft>
                <a:spcPts val="0"/>
              </a:spcAft>
              <a:buClr>
                <a:schemeClr val="dk1"/>
              </a:buClr>
              <a:buSzPts val="1200"/>
              <a:buFont typeface="Roboto"/>
              <a:buNone/>
            </a:pPr>
            <a:r>
              <a:rPr lang="en" sz="1200" dirty="0">
                <a:solidFill>
                  <a:schemeClr val="dk1"/>
                </a:solidFill>
                <a:latin typeface="Barlow Semi Condensed" pitchFamily="2" charset="77"/>
                <a:ea typeface="Comic Sans MS"/>
                <a:cs typeface="Comic Sans MS"/>
                <a:sym typeface="Comic Sans MS"/>
              </a:rPr>
              <a:t>Chronic Injury: Heavy gear causes deep cuts, infections, and long-term pain that weakens the animal over time.</a:t>
            </a:r>
            <a:endParaRPr sz="1200" dirty="0">
              <a:solidFill>
                <a:schemeClr val="dk1"/>
              </a:solidFill>
              <a:latin typeface="Barlow Semi Condensed" pitchFamily="2" charset="77"/>
              <a:ea typeface="Comic Sans MS"/>
              <a:cs typeface="Comic Sans MS"/>
              <a:sym typeface="Comic Sans MS"/>
            </a:endParaRPr>
          </a:p>
          <a:p>
            <a:pPr marL="0" lvl="0" indent="0" algn="l" rtl="0">
              <a:lnSpc>
                <a:spcPct val="115000"/>
              </a:lnSpc>
              <a:spcBef>
                <a:spcPts val="900"/>
              </a:spcBef>
              <a:spcAft>
                <a:spcPts val="0"/>
              </a:spcAft>
              <a:buClr>
                <a:schemeClr val="dk1"/>
              </a:buClr>
              <a:buSzPts val="1200"/>
              <a:buFont typeface="Roboto"/>
              <a:buNone/>
            </a:pPr>
            <a:r>
              <a:rPr lang="en" sz="1200" dirty="0">
                <a:solidFill>
                  <a:schemeClr val="dk1"/>
                </a:solidFill>
                <a:latin typeface="Barlow Semi Condensed" pitchFamily="2" charset="77"/>
                <a:ea typeface="Comic Sans MS"/>
                <a:cs typeface="Comic Sans MS"/>
                <a:sym typeface="Comic Sans MS"/>
              </a:rPr>
              <a:t>Drowning: Trapped whales often cannot swim to the surface to breathe, leading to suffocation.</a:t>
            </a:r>
            <a:endParaRPr sz="1200" dirty="0">
              <a:solidFill>
                <a:schemeClr val="dk1"/>
              </a:solidFill>
              <a:latin typeface="Barlow Semi Condensed" pitchFamily="2" charset="77"/>
              <a:ea typeface="Comic Sans MS"/>
              <a:cs typeface="Comic Sans MS"/>
              <a:sym typeface="Comic Sans MS"/>
            </a:endParaRPr>
          </a:p>
          <a:p>
            <a:pPr marL="0" lvl="0" indent="0" algn="l" rtl="0">
              <a:lnSpc>
                <a:spcPct val="115000"/>
              </a:lnSpc>
              <a:spcBef>
                <a:spcPts val="900"/>
              </a:spcBef>
              <a:spcAft>
                <a:spcPts val="900"/>
              </a:spcAft>
              <a:buSzPts val="1100"/>
              <a:buNone/>
            </a:pPr>
            <a:r>
              <a:rPr lang="en" sz="1200" dirty="0">
                <a:solidFill>
                  <a:schemeClr val="dk1"/>
                </a:solidFill>
                <a:latin typeface="Barlow Semi Condensed" pitchFamily="2" charset="77"/>
                <a:ea typeface="Comic Sans MS"/>
                <a:cs typeface="Comic Sans MS"/>
                <a:sym typeface="Comic Sans MS"/>
              </a:rPr>
              <a:t>Hunger: Gear drag prevents whales from hunting food effectively, causing starvation.</a:t>
            </a:r>
            <a:endParaRPr sz="1200" dirty="0">
              <a:solidFill>
                <a:schemeClr val="dk1"/>
              </a:solidFill>
              <a:latin typeface="Barlow Semi Condensed" pitchFamily="2" charset="77"/>
              <a:ea typeface="Comic Sans MS"/>
              <a:cs typeface="Comic Sans MS"/>
              <a:sym typeface="Comic Sans MS"/>
            </a:endParaRPr>
          </a:p>
        </p:txBody>
      </p:sp>
      <p:sp>
        <p:nvSpPr>
          <p:cNvPr id="374" name="Google Shape;37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r>
              <a:rPr lang="en" sz="1200" dirty="0">
                <a:solidFill>
                  <a:schemeClr val="dk1"/>
                </a:solidFill>
                <a:latin typeface="Barlow Semi Condensed" pitchFamily="2" charset="77"/>
                <a:ea typeface="Comic Sans MS"/>
                <a:cs typeface="Comic Sans MS"/>
                <a:sym typeface="Comic Sans MS"/>
              </a:rPr>
              <a:t>Think your single fishing rod isn't a problem? Think again. Today’s lines are much stronger than they used to </a:t>
            </a:r>
            <a:r>
              <a:rPr lang="en" sz="1200" dirty="0" err="1">
                <a:solidFill>
                  <a:schemeClr val="dk1"/>
                </a:solidFill>
                <a:latin typeface="Barlow Semi Condensed" pitchFamily="2" charset="77"/>
                <a:ea typeface="Comic Sans MS"/>
                <a:cs typeface="Comic Sans MS"/>
                <a:sym typeface="Comic Sans MS"/>
              </a:rPr>
              <a:t>be.Here’s</a:t>
            </a:r>
            <a:r>
              <a:rPr lang="en" sz="1200" dirty="0">
                <a:solidFill>
                  <a:schemeClr val="dk1"/>
                </a:solidFill>
                <a:latin typeface="Barlow Semi Condensed" pitchFamily="2" charset="77"/>
                <a:ea typeface="Comic Sans MS"/>
                <a:cs typeface="Comic Sans MS"/>
                <a:sym typeface="Comic Sans MS"/>
              </a:rPr>
              <a:t> a review of precautions you can take to share waters responsibly when fishing in the same waters as whales. Can you think of other precautions you can take?</a:t>
            </a:r>
            <a:endParaRPr sz="1200" dirty="0">
              <a:solidFill>
                <a:schemeClr val="dk1"/>
              </a:solidFill>
              <a:latin typeface="Barlow Semi Condensed" pitchFamily="2" charset="77"/>
              <a:ea typeface="Comic Sans MS"/>
              <a:cs typeface="Comic Sans MS"/>
              <a:sym typeface="Comic Sans MS"/>
            </a:endParaRPr>
          </a:p>
        </p:txBody>
      </p:sp>
      <p:sp>
        <p:nvSpPr>
          <p:cNvPr id="396" name="Google Shape;39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 sz="1200" dirty="0">
                <a:solidFill>
                  <a:schemeClr val="dk1"/>
                </a:solidFill>
                <a:latin typeface="Barlow Semi Condensed" pitchFamily="2" charset="77"/>
                <a:ea typeface="Comic Sans MS"/>
                <a:cs typeface="Comic Sans MS"/>
                <a:sym typeface="Comic Sans MS"/>
              </a:rPr>
              <a:t>When it comes to whales and marine life, giving them space isn't just polite—it's the law. Even if you are complying with the law, if you and a whale collide, it can spell danger for you, your crew and vessel, and the whale!</a:t>
            </a:r>
            <a:endParaRPr sz="1200" dirty="0">
              <a:latin typeface="Barlow Semi Condensed" pitchFamily="2" charset="77"/>
              <a:ea typeface="Comic Sans MS"/>
              <a:cs typeface="Comic Sans MS"/>
              <a:sym typeface="Comic Sans MS"/>
            </a:endParaRPr>
          </a:p>
        </p:txBody>
      </p:sp>
      <p:sp>
        <p:nvSpPr>
          <p:cNvPr id="429" name="Google Shape;42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 sz="1200" dirty="0">
                <a:solidFill>
                  <a:schemeClr val="dk1"/>
                </a:solidFill>
                <a:latin typeface="Barlow Semi Condensed" pitchFamily="2" charset="77"/>
                <a:ea typeface="Comic Sans MS"/>
                <a:cs typeface="Comic Sans MS"/>
                <a:sym typeface="Comic Sans MS"/>
              </a:rPr>
              <a:t>Once you’ve confirmed whales are present, follow the critical steps mentioned here. It could make all the difference to you, your crew, your vessel and the whales around your boat.</a:t>
            </a:r>
            <a:endParaRPr sz="1200" dirty="0">
              <a:latin typeface="Barlow Semi Condensed" pitchFamily="2" charset="77"/>
              <a:ea typeface="Comic Sans MS"/>
              <a:cs typeface="Comic Sans MS"/>
              <a:sym typeface="Comic Sans MS"/>
            </a:endParaRPr>
          </a:p>
        </p:txBody>
      </p:sp>
      <p:sp>
        <p:nvSpPr>
          <p:cNvPr id="445" name="Google Shape;44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r>
              <a:rPr lang="en" sz="1200" dirty="0">
                <a:solidFill>
                  <a:schemeClr val="dk1"/>
                </a:solidFill>
                <a:latin typeface="Barlow Semi Condensed" pitchFamily="2" charset="77"/>
                <a:ea typeface="Comic Sans MS"/>
                <a:cs typeface="Comic Sans MS"/>
                <a:sym typeface="Comic Sans MS"/>
              </a:rPr>
              <a:t>General whale sightings are helpful to document, but immediate reporting is critical for dead, entangled, injured or sick whales. (</a:t>
            </a:r>
            <a:r>
              <a:rPr lang="en" sz="1200" u="sng" dirty="0">
                <a:solidFill>
                  <a:schemeClr val="dk1"/>
                </a:solidFill>
                <a:latin typeface="Barlow Semi Condensed" pitchFamily="2" charset="77"/>
                <a:ea typeface="Comic Sans MS"/>
                <a:cs typeface="Comic Sans MS"/>
                <a:sym typeface="Comic Sans MS"/>
                <a:hlinkClick r:id="rId3" action="ppaction://hlinksldjump">
                  <a:extLst>
                    <a:ext uri="{A12FA001-AC4F-418D-AE19-62706E023703}">
                      <ahyp:hlinkClr xmlns:ahyp="http://schemas.microsoft.com/office/drawing/2018/hyperlinkcolor" val="tx"/>
                    </a:ext>
                  </a:extLst>
                </a:hlinkClick>
              </a:rPr>
              <a:t>*click here for numbers for outside NY*</a:t>
            </a:r>
            <a:r>
              <a:rPr lang="en" sz="1200" dirty="0">
                <a:solidFill>
                  <a:schemeClr val="dk1"/>
                </a:solidFill>
                <a:latin typeface="Barlow Semi Condensed" pitchFamily="2" charset="77"/>
                <a:ea typeface="Comic Sans MS"/>
                <a:cs typeface="Comic Sans MS"/>
                <a:sym typeface="Comic Sans MS"/>
              </a:rPr>
              <a:t>)</a:t>
            </a:r>
            <a:endParaRPr sz="1200" dirty="0">
              <a:solidFill>
                <a:schemeClr val="dk1"/>
              </a:solidFill>
              <a:latin typeface="Barlow Semi Condensed" pitchFamily="2" charset="77"/>
              <a:ea typeface="Comic Sans MS"/>
              <a:cs typeface="Comic Sans MS"/>
              <a:sym typeface="Comic Sans MS"/>
            </a:endParaRPr>
          </a:p>
        </p:txBody>
      </p:sp>
      <p:sp>
        <p:nvSpPr>
          <p:cNvPr id="469" name="Google Shape;46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r>
              <a:rPr lang="en" sz="1200" dirty="0">
                <a:solidFill>
                  <a:schemeClr val="dk1"/>
                </a:solidFill>
                <a:latin typeface="Barlow Semi Condensed" pitchFamily="2" charset="77"/>
                <a:ea typeface="Comic Sans MS"/>
                <a:cs typeface="Comic Sans MS"/>
                <a:sym typeface="Comic Sans MS"/>
              </a:rPr>
              <a:t>Every outing is a chance to spot something amazing—and to make a difference for whales and our marine </a:t>
            </a:r>
            <a:r>
              <a:rPr lang="en" sz="1200" dirty="0" err="1">
                <a:solidFill>
                  <a:schemeClr val="dk1"/>
                </a:solidFill>
                <a:latin typeface="Barlow Semi Condensed" pitchFamily="2" charset="77"/>
                <a:ea typeface="Comic Sans MS"/>
                <a:cs typeface="Comic Sans MS"/>
                <a:sym typeface="Comic Sans MS"/>
              </a:rPr>
              <a:t>ecosystem.Remember</a:t>
            </a:r>
            <a:r>
              <a:rPr lang="en" sz="1200" dirty="0">
                <a:solidFill>
                  <a:schemeClr val="dk1"/>
                </a:solidFill>
                <a:latin typeface="Barlow Semi Condensed" pitchFamily="2" charset="77"/>
                <a:ea typeface="Comic Sans MS"/>
                <a:cs typeface="Comic Sans MS"/>
                <a:sym typeface="Comic Sans MS"/>
              </a:rPr>
              <a:t>: By being a whale-wise boater, you're not just protecting whales—you're ensuring that future generations can experience the wonder of these magnificent creatures in New York's coastal waters.</a:t>
            </a:r>
            <a:endParaRPr sz="1200" dirty="0">
              <a:solidFill>
                <a:schemeClr val="dk1"/>
              </a:solidFill>
              <a:latin typeface="Barlow Semi Condensed" pitchFamily="2" charset="77"/>
              <a:ea typeface="Comic Sans MS"/>
              <a:cs typeface="Comic Sans MS"/>
              <a:sym typeface="Comic Sans MS"/>
            </a:endParaRPr>
          </a:p>
        </p:txBody>
      </p:sp>
      <p:sp>
        <p:nvSpPr>
          <p:cNvPr id="491" name="Google Shape;49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r>
              <a:rPr lang="en" sz="1200" dirty="0">
                <a:solidFill>
                  <a:schemeClr val="dk1"/>
                </a:solidFill>
                <a:latin typeface="Barlow Semi Condensed" pitchFamily="2" charset="77"/>
                <a:ea typeface="Comic Sans MS"/>
                <a:cs typeface="Comic Sans MS"/>
                <a:sym typeface="Comic Sans MS"/>
              </a:rPr>
              <a:t>Recommendations: Be sure to add the relevant numbers to your phone contacts. Take the Boating With Whales course. Download the Whale Alert app before heading out for relative real-time whale sightings, management zone information, current marine mammal activity and safety recommendations.</a:t>
            </a:r>
            <a:endParaRPr sz="1200" dirty="0">
              <a:latin typeface="Barlow Semi Condensed" pitchFamily="2" charset="77"/>
              <a:ea typeface="Comic Sans MS"/>
              <a:cs typeface="Comic Sans MS"/>
              <a:sym typeface="Comic Sans MS"/>
            </a:endParaRPr>
          </a:p>
        </p:txBody>
      </p:sp>
      <p:sp>
        <p:nvSpPr>
          <p:cNvPr id="508" name="Google Shape;50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SzPts val="1100"/>
              <a:buNone/>
            </a:pPr>
            <a:endParaRPr sz="1200" dirty="0">
              <a:latin typeface="Barlow Semi Condensed" pitchFamily="2" charset="77"/>
              <a:ea typeface="Comic Sans MS"/>
              <a:cs typeface="Comic Sans MS"/>
              <a:sym typeface="Comic Sans MS"/>
            </a:endParaRPr>
          </a:p>
        </p:txBody>
      </p:sp>
      <p:sp>
        <p:nvSpPr>
          <p:cNvPr id="523" name="Google Shape;52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4"/>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3" name="Google Shape;13;p24"/>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4" name="Google Shape;14;p24"/>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5"/>
          <p:cNvSpPr txBox="1">
            <a:spLocks noGrp="1"/>
          </p:cNvSpPr>
          <p:nvPr>
            <p:ph type="ctrTitle"/>
          </p:nvPr>
        </p:nvSpPr>
        <p:spPr>
          <a:xfrm>
            <a:off x="342900" y="1065213"/>
            <a:ext cx="3886200" cy="7350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7" name="Google Shape;17;p25"/>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lnSpc>
                <a:spcPct val="100000"/>
              </a:lnSpc>
              <a:spcBef>
                <a:spcPts val="300"/>
              </a:spcBef>
              <a:spcAft>
                <a:spcPts val="0"/>
              </a:spcAft>
              <a:buClr>
                <a:srgbClr val="888888"/>
              </a:buClr>
              <a:buSzPts val="1600"/>
              <a:buNone/>
              <a:defRPr>
                <a:solidFill>
                  <a:srgbClr val="888888"/>
                </a:solidFill>
              </a:defRPr>
            </a:lvl1pPr>
            <a:lvl2pPr lvl="1" algn="ctr">
              <a:lnSpc>
                <a:spcPct val="100000"/>
              </a:lnSpc>
              <a:spcBef>
                <a:spcPts val="300"/>
              </a:spcBef>
              <a:spcAft>
                <a:spcPts val="0"/>
              </a:spcAft>
              <a:buClr>
                <a:srgbClr val="888888"/>
              </a:buClr>
              <a:buSzPts val="1400"/>
              <a:buNone/>
              <a:defRPr>
                <a:solidFill>
                  <a:srgbClr val="888888"/>
                </a:solidFill>
              </a:defRPr>
            </a:lvl2pPr>
            <a:lvl3pPr lvl="2" algn="ctr">
              <a:lnSpc>
                <a:spcPct val="100000"/>
              </a:lnSpc>
              <a:spcBef>
                <a:spcPts val="200"/>
              </a:spcBef>
              <a:spcAft>
                <a:spcPts val="0"/>
              </a:spcAft>
              <a:buClr>
                <a:srgbClr val="888888"/>
              </a:buClr>
              <a:buSzPts val="1200"/>
              <a:buNone/>
              <a:defRPr>
                <a:solidFill>
                  <a:srgbClr val="888888"/>
                </a:solidFill>
              </a:defRPr>
            </a:lvl3pPr>
            <a:lvl4pPr lvl="3" algn="ctr">
              <a:lnSpc>
                <a:spcPct val="100000"/>
              </a:lnSpc>
              <a:spcBef>
                <a:spcPts val="200"/>
              </a:spcBef>
              <a:spcAft>
                <a:spcPts val="0"/>
              </a:spcAft>
              <a:buClr>
                <a:srgbClr val="888888"/>
              </a:buClr>
              <a:buSzPts val="1000"/>
              <a:buNone/>
              <a:defRPr>
                <a:solidFill>
                  <a:srgbClr val="888888"/>
                </a:solidFill>
              </a:defRPr>
            </a:lvl4pPr>
            <a:lvl5pPr lvl="4" algn="ctr">
              <a:lnSpc>
                <a:spcPct val="100000"/>
              </a:lnSpc>
              <a:spcBef>
                <a:spcPts val="200"/>
              </a:spcBef>
              <a:spcAft>
                <a:spcPts val="0"/>
              </a:spcAft>
              <a:buClr>
                <a:srgbClr val="888888"/>
              </a:buClr>
              <a:buSzPts val="1000"/>
              <a:buNone/>
              <a:defRPr>
                <a:solidFill>
                  <a:srgbClr val="888888"/>
                </a:solidFill>
              </a:defRPr>
            </a:lvl5pPr>
            <a:lvl6pPr lvl="5" algn="ctr">
              <a:lnSpc>
                <a:spcPct val="100000"/>
              </a:lnSpc>
              <a:spcBef>
                <a:spcPts val="200"/>
              </a:spcBef>
              <a:spcAft>
                <a:spcPts val="0"/>
              </a:spcAft>
              <a:buClr>
                <a:srgbClr val="888888"/>
              </a:buClr>
              <a:buSzPts val="1000"/>
              <a:buNone/>
              <a:defRPr>
                <a:solidFill>
                  <a:srgbClr val="888888"/>
                </a:solidFill>
              </a:defRPr>
            </a:lvl6pPr>
            <a:lvl7pPr lvl="6" algn="ctr">
              <a:lnSpc>
                <a:spcPct val="100000"/>
              </a:lnSpc>
              <a:spcBef>
                <a:spcPts val="200"/>
              </a:spcBef>
              <a:spcAft>
                <a:spcPts val="0"/>
              </a:spcAft>
              <a:buClr>
                <a:srgbClr val="888888"/>
              </a:buClr>
              <a:buSzPts val="1000"/>
              <a:buNone/>
              <a:defRPr>
                <a:solidFill>
                  <a:srgbClr val="888888"/>
                </a:solidFill>
              </a:defRPr>
            </a:lvl7pPr>
            <a:lvl8pPr lvl="7" algn="ctr">
              <a:lnSpc>
                <a:spcPct val="100000"/>
              </a:lnSpc>
              <a:spcBef>
                <a:spcPts val="200"/>
              </a:spcBef>
              <a:spcAft>
                <a:spcPts val="0"/>
              </a:spcAft>
              <a:buClr>
                <a:srgbClr val="888888"/>
              </a:buClr>
              <a:buSzPts val="1000"/>
              <a:buNone/>
              <a:defRPr>
                <a:solidFill>
                  <a:srgbClr val="888888"/>
                </a:solidFill>
              </a:defRPr>
            </a:lvl8pPr>
            <a:lvl9pPr lvl="8" algn="ctr">
              <a:lnSpc>
                <a:spcPct val="100000"/>
              </a:lnSpc>
              <a:spcBef>
                <a:spcPts val="200"/>
              </a:spcBef>
              <a:spcAft>
                <a:spcPts val="0"/>
              </a:spcAft>
              <a:buClr>
                <a:srgbClr val="888888"/>
              </a:buClr>
              <a:buSzPts val="1000"/>
              <a:buNone/>
              <a:defRPr>
                <a:solidFill>
                  <a:srgbClr val="888888"/>
                </a:solidFill>
              </a:defRPr>
            </a:lvl9pPr>
          </a:lstStyle>
          <a:p>
            <a:endParaRPr/>
          </a:p>
        </p:txBody>
      </p:sp>
      <p:sp>
        <p:nvSpPr>
          <p:cNvPr id="18" name="Google Shape;18;p25"/>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19" name="Google Shape;19;p25"/>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0" name="Google Shape;20;p25"/>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3" name="Google Shape;23;p26"/>
          <p:cNvSpPr txBox="1">
            <a:spLocks noGrp="1"/>
          </p:cNvSpPr>
          <p:nvPr>
            <p:ph type="body" idx="1"/>
          </p:nvPr>
        </p:nvSpPr>
        <p:spPr>
          <a:xfrm>
            <a:off x="228600" y="800100"/>
            <a:ext cx="4114800" cy="22632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24" name="Google Shape;24;p26"/>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5" name="Google Shape;25;p26"/>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6" name="Google Shape;26;p26"/>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7"/>
          <p:cNvSpPr txBox="1">
            <a:spLocks noGrp="1"/>
          </p:cNvSpPr>
          <p:nvPr>
            <p:ph type="title"/>
          </p:nvPr>
        </p:nvSpPr>
        <p:spPr>
          <a:xfrm>
            <a:off x="361156" y="2203450"/>
            <a:ext cx="3886200" cy="681000"/>
          </a:xfrm>
          <a:prstGeom prst="rect">
            <a:avLst/>
          </a:prstGeom>
          <a:noFill/>
          <a:ln>
            <a:noFill/>
          </a:ln>
        </p:spPr>
        <p:txBody>
          <a:bodyPr spcFirstLastPara="1" wrap="square" lIns="45725" tIns="22850" rIns="45725" bIns="22850" anchor="t" anchorCtr="0">
            <a:normAutofit/>
          </a:bodyPr>
          <a:lstStyle>
            <a:lvl1pPr lvl="0" algn="l">
              <a:lnSpc>
                <a:spcPct val="100000"/>
              </a:lnSpc>
              <a:spcBef>
                <a:spcPts val="0"/>
              </a:spcBef>
              <a:spcAft>
                <a:spcPts val="0"/>
              </a:spcAft>
              <a:buClr>
                <a:schemeClr val="dk1"/>
              </a:buClr>
              <a:buSzPts val="2000"/>
              <a:buFont typeface="Calibri"/>
              <a:buNone/>
              <a:defRPr sz="2000" b="1"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29" name="Google Shape;29;p27"/>
          <p:cNvSpPr txBox="1">
            <a:spLocks noGrp="1"/>
          </p:cNvSpPr>
          <p:nvPr>
            <p:ph type="body" idx="1"/>
          </p:nvPr>
        </p:nvSpPr>
        <p:spPr>
          <a:xfrm>
            <a:off x="361156" y="1453357"/>
            <a:ext cx="3886200" cy="7503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rgbClr val="888888"/>
              </a:buClr>
              <a:buSzPts val="1000"/>
              <a:buNone/>
              <a:defRPr sz="1000">
                <a:solidFill>
                  <a:srgbClr val="888888"/>
                </a:solidFill>
              </a:defRPr>
            </a:lvl1pPr>
            <a:lvl2pPr marL="914400" lvl="1" indent="-228600" algn="l">
              <a:lnSpc>
                <a:spcPct val="100000"/>
              </a:lnSpc>
              <a:spcBef>
                <a:spcPts val="200"/>
              </a:spcBef>
              <a:spcAft>
                <a:spcPts val="0"/>
              </a:spcAft>
              <a:buClr>
                <a:srgbClr val="888888"/>
              </a:buClr>
              <a:buSzPts val="900"/>
              <a:buNone/>
              <a:defRPr sz="900">
                <a:solidFill>
                  <a:srgbClr val="888888"/>
                </a:solidFill>
              </a:defRPr>
            </a:lvl2pPr>
            <a:lvl3pPr marL="1371600" lvl="2" indent="-228600" algn="l">
              <a:lnSpc>
                <a:spcPct val="100000"/>
              </a:lnSpc>
              <a:spcBef>
                <a:spcPts val="200"/>
              </a:spcBef>
              <a:spcAft>
                <a:spcPts val="0"/>
              </a:spcAft>
              <a:buClr>
                <a:srgbClr val="888888"/>
              </a:buClr>
              <a:buSzPts val="800"/>
              <a:buNone/>
              <a:defRPr sz="800">
                <a:solidFill>
                  <a:srgbClr val="888888"/>
                </a:solidFill>
              </a:defRPr>
            </a:lvl3pPr>
            <a:lvl4pPr marL="1828800" lvl="3" indent="-228600" algn="l">
              <a:lnSpc>
                <a:spcPct val="100000"/>
              </a:lnSpc>
              <a:spcBef>
                <a:spcPts val="100"/>
              </a:spcBef>
              <a:spcAft>
                <a:spcPts val="0"/>
              </a:spcAft>
              <a:buClr>
                <a:srgbClr val="888888"/>
              </a:buClr>
              <a:buSzPts val="700"/>
              <a:buNone/>
              <a:defRPr sz="700">
                <a:solidFill>
                  <a:srgbClr val="888888"/>
                </a:solidFill>
              </a:defRPr>
            </a:lvl4pPr>
            <a:lvl5pPr marL="2286000" lvl="4" indent="-228600" algn="l">
              <a:lnSpc>
                <a:spcPct val="100000"/>
              </a:lnSpc>
              <a:spcBef>
                <a:spcPts val="100"/>
              </a:spcBef>
              <a:spcAft>
                <a:spcPts val="0"/>
              </a:spcAft>
              <a:buClr>
                <a:srgbClr val="888888"/>
              </a:buClr>
              <a:buSzPts val="700"/>
              <a:buNone/>
              <a:defRPr sz="700">
                <a:solidFill>
                  <a:srgbClr val="888888"/>
                </a:solidFill>
              </a:defRPr>
            </a:lvl5pPr>
            <a:lvl6pPr marL="2743200" lvl="5" indent="-228600" algn="l">
              <a:lnSpc>
                <a:spcPct val="100000"/>
              </a:lnSpc>
              <a:spcBef>
                <a:spcPts val="100"/>
              </a:spcBef>
              <a:spcAft>
                <a:spcPts val="0"/>
              </a:spcAft>
              <a:buClr>
                <a:srgbClr val="888888"/>
              </a:buClr>
              <a:buSzPts val="700"/>
              <a:buNone/>
              <a:defRPr sz="700">
                <a:solidFill>
                  <a:srgbClr val="888888"/>
                </a:solidFill>
              </a:defRPr>
            </a:lvl6pPr>
            <a:lvl7pPr marL="3200400" lvl="6" indent="-228600" algn="l">
              <a:lnSpc>
                <a:spcPct val="100000"/>
              </a:lnSpc>
              <a:spcBef>
                <a:spcPts val="100"/>
              </a:spcBef>
              <a:spcAft>
                <a:spcPts val="0"/>
              </a:spcAft>
              <a:buClr>
                <a:srgbClr val="888888"/>
              </a:buClr>
              <a:buSzPts val="700"/>
              <a:buNone/>
              <a:defRPr sz="700">
                <a:solidFill>
                  <a:srgbClr val="888888"/>
                </a:solidFill>
              </a:defRPr>
            </a:lvl7pPr>
            <a:lvl8pPr marL="3657600" lvl="7" indent="-228600" algn="l">
              <a:lnSpc>
                <a:spcPct val="100000"/>
              </a:lnSpc>
              <a:spcBef>
                <a:spcPts val="100"/>
              </a:spcBef>
              <a:spcAft>
                <a:spcPts val="0"/>
              </a:spcAft>
              <a:buClr>
                <a:srgbClr val="888888"/>
              </a:buClr>
              <a:buSzPts val="700"/>
              <a:buNone/>
              <a:defRPr sz="700">
                <a:solidFill>
                  <a:srgbClr val="888888"/>
                </a:solidFill>
              </a:defRPr>
            </a:lvl8pPr>
            <a:lvl9pPr marL="4114800" lvl="8" indent="-228600" algn="l">
              <a:lnSpc>
                <a:spcPct val="100000"/>
              </a:lnSpc>
              <a:spcBef>
                <a:spcPts val="100"/>
              </a:spcBef>
              <a:spcAft>
                <a:spcPts val="0"/>
              </a:spcAft>
              <a:buClr>
                <a:srgbClr val="888888"/>
              </a:buClr>
              <a:buSzPts val="700"/>
              <a:buNone/>
              <a:defRPr sz="700">
                <a:solidFill>
                  <a:srgbClr val="888888"/>
                </a:solidFill>
              </a:defRPr>
            </a:lvl9pPr>
          </a:lstStyle>
          <a:p>
            <a:endParaRPr/>
          </a:p>
        </p:txBody>
      </p:sp>
      <p:sp>
        <p:nvSpPr>
          <p:cNvPr id="30" name="Google Shape;30;p27"/>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1" name="Google Shape;31;p27"/>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2" name="Google Shape;32;p27"/>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5" name="Google Shape;35;p28"/>
          <p:cNvSpPr txBox="1">
            <a:spLocks noGrp="1"/>
          </p:cNvSpPr>
          <p:nvPr>
            <p:ph type="body" idx="1"/>
          </p:nvPr>
        </p:nvSpPr>
        <p:spPr>
          <a:xfrm>
            <a:off x="228600" y="800100"/>
            <a:ext cx="2019300" cy="2263200"/>
          </a:xfrm>
          <a:prstGeom prst="rect">
            <a:avLst/>
          </a:prstGeom>
          <a:noFill/>
          <a:ln>
            <a:noFill/>
          </a:ln>
        </p:spPr>
        <p:txBody>
          <a:bodyPr spcFirstLastPara="1" wrap="square" lIns="45725" tIns="22850" rIns="45725" bIns="22850" anchor="t" anchorCtr="0">
            <a:normAutofit/>
          </a:bodyPr>
          <a:lstStyle>
            <a:lvl1pPr marL="457200" lvl="0" indent="-317500" algn="l">
              <a:lnSpc>
                <a:spcPct val="100000"/>
              </a:lnSpc>
              <a:spcBef>
                <a:spcPts val="300"/>
              </a:spcBef>
              <a:spcAft>
                <a:spcPts val="0"/>
              </a:spcAft>
              <a:buClr>
                <a:schemeClr val="dk1"/>
              </a:buClr>
              <a:buSzPts val="1400"/>
              <a:buChar char="•"/>
              <a:defRPr sz="1400"/>
            </a:lvl1pPr>
            <a:lvl2pPr marL="914400" lvl="1" indent="-304800" algn="l">
              <a:lnSpc>
                <a:spcPct val="100000"/>
              </a:lnSpc>
              <a:spcBef>
                <a:spcPts val="200"/>
              </a:spcBef>
              <a:spcAft>
                <a:spcPts val="0"/>
              </a:spcAft>
              <a:buClr>
                <a:schemeClr val="dk1"/>
              </a:buClr>
              <a:buSzPts val="1200"/>
              <a:buChar char="–"/>
              <a:defRPr sz="1200"/>
            </a:lvl2pPr>
            <a:lvl3pPr marL="1371600" lvl="2" indent="-292100" algn="l">
              <a:lnSpc>
                <a:spcPct val="100000"/>
              </a:lnSpc>
              <a:spcBef>
                <a:spcPts val="200"/>
              </a:spcBef>
              <a:spcAft>
                <a:spcPts val="0"/>
              </a:spcAft>
              <a:buClr>
                <a:schemeClr val="dk1"/>
              </a:buClr>
              <a:buSzPts val="1000"/>
              <a:buChar char="•"/>
              <a:defRPr sz="1000"/>
            </a:lvl3pPr>
            <a:lvl4pPr marL="1828800" lvl="3" indent="-285750" algn="l">
              <a:lnSpc>
                <a:spcPct val="100000"/>
              </a:lnSpc>
              <a:spcBef>
                <a:spcPts val="200"/>
              </a:spcBef>
              <a:spcAft>
                <a:spcPts val="0"/>
              </a:spcAft>
              <a:buClr>
                <a:schemeClr val="dk1"/>
              </a:buClr>
              <a:buSzPts val="900"/>
              <a:buChar char="–"/>
              <a:defRPr sz="900"/>
            </a:lvl4pPr>
            <a:lvl5pPr marL="2286000" lvl="4" indent="-285750" algn="l">
              <a:lnSpc>
                <a:spcPct val="100000"/>
              </a:lnSpc>
              <a:spcBef>
                <a:spcPts val="200"/>
              </a:spcBef>
              <a:spcAft>
                <a:spcPts val="0"/>
              </a:spcAft>
              <a:buClr>
                <a:schemeClr val="dk1"/>
              </a:buClr>
              <a:buSzPts val="900"/>
              <a:buChar char="»"/>
              <a:defRPr sz="900"/>
            </a:lvl5pPr>
            <a:lvl6pPr marL="2743200" lvl="5" indent="-285750" algn="l">
              <a:lnSpc>
                <a:spcPct val="100000"/>
              </a:lnSpc>
              <a:spcBef>
                <a:spcPts val="200"/>
              </a:spcBef>
              <a:spcAft>
                <a:spcPts val="0"/>
              </a:spcAft>
              <a:buClr>
                <a:schemeClr val="dk1"/>
              </a:buClr>
              <a:buSzPts val="900"/>
              <a:buChar char="•"/>
              <a:defRPr sz="900"/>
            </a:lvl6pPr>
            <a:lvl7pPr marL="3200400" lvl="6" indent="-285750" algn="l">
              <a:lnSpc>
                <a:spcPct val="100000"/>
              </a:lnSpc>
              <a:spcBef>
                <a:spcPts val="200"/>
              </a:spcBef>
              <a:spcAft>
                <a:spcPts val="0"/>
              </a:spcAft>
              <a:buClr>
                <a:schemeClr val="dk1"/>
              </a:buClr>
              <a:buSzPts val="900"/>
              <a:buChar char="•"/>
              <a:defRPr sz="900"/>
            </a:lvl7pPr>
            <a:lvl8pPr marL="3657600" lvl="7" indent="-285750" algn="l">
              <a:lnSpc>
                <a:spcPct val="100000"/>
              </a:lnSpc>
              <a:spcBef>
                <a:spcPts val="200"/>
              </a:spcBef>
              <a:spcAft>
                <a:spcPts val="0"/>
              </a:spcAft>
              <a:buClr>
                <a:schemeClr val="dk1"/>
              </a:buClr>
              <a:buSzPts val="900"/>
              <a:buChar char="•"/>
              <a:defRPr sz="900"/>
            </a:lvl8pPr>
            <a:lvl9pPr marL="4114800" lvl="8" indent="-285750" algn="l">
              <a:lnSpc>
                <a:spcPct val="100000"/>
              </a:lnSpc>
              <a:spcBef>
                <a:spcPts val="200"/>
              </a:spcBef>
              <a:spcAft>
                <a:spcPts val="0"/>
              </a:spcAft>
              <a:buClr>
                <a:schemeClr val="dk1"/>
              </a:buClr>
              <a:buSzPts val="900"/>
              <a:buChar char="•"/>
              <a:defRPr sz="900"/>
            </a:lvl9pPr>
          </a:lstStyle>
          <a:p>
            <a:endParaRPr/>
          </a:p>
        </p:txBody>
      </p:sp>
      <p:sp>
        <p:nvSpPr>
          <p:cNvPr id="36" name="Google Shape;36;p28"/>
          <p:cNvSpPr txBox="1">
            <a:spLocks noGrp="1"/>
          </p:cNvSpPr>
          <p:nvPr>
            <p:ph type="body" idx="2"/>
          </p:nvPr>
        </p:nvSpPr>
        <p:spPr>
          <a:xfrm>
            <a:off x="2324100" y="800100"/>
            <a:ext cx="2019300" cy="2263200"/>
          </a:xfrm>
          <a:prstGeom prst="rect">
            <a:avLst/>
          </a:prstGeom>
          <a:noFill/>
          <a:ln>
            <a:noFill/>
          </a:ln>
        </p:spPr>
        <p:txBody>
          <a:bodyPr spcFirstLastPara="1" wrap="square" lIns="45725" tIns="22850" rIns="45725" bIns="22850" anchor="t" anchorCtr="0">
            <a:normAutofit/>
          </a:bodyPr>
          <a:lstStyle>
            <a:lvl1pPr marL="457200" lvl="0" indent="-317500" algn="l">
              <a:lnSpc>
                <a:spcPct val="100000"/>
              </a:lnSpc>
              <a:spcBef>
                <a:spcPts val="300"/>
              </a:spcBef>
              <a:spcAft>
                <a:spcPts val="0"/>
              </a:spcAft>
              <a:buClr>
                <a:schemeClr val="dk1"/>
              </a:buClr>
              <a:buSzPts val="1400"/>
              <a:buChar char="•"/>
              <a:defRPr sz="1400"/>
            </a:lvl1pPr>
            <a:lvl2pPr marL="914400" lvl="1" indent="-304800" algn="l">
              <a:lnSpc>
                <a:spcPct val="100000"/>
              </a:lnSpc>
              <a:spcBef>
                <a:spcPts val="200"/>
              </a:spcBef>
              <a:spcAft>
                <a:spcPts val="0"/>
              </a:spcAft>
              <a:buClr>
                <a:schemeClr val="dk1"/>
              </a:buClr>
              <a:buSzPts val="1200"/>
              <a:buChar char="–"/>
              <a:defRPr sz="1200"/>
            </a:lvl2pPr>
            <a:lvl3pPr marL="1371600" lvl="2" indent="-292100" algn="l">
              <a:lnSpc>
                <a:spcPct val="100000"/>
              </a:lnSpc>
              <a:spcBef>
                <a:spcPts val="200"/>
              </a:spcBef>
              <a:spcAft>
                <a:spcPts val="0"/>
              </a:spcAft>
              <a:buClr>
                <a:schemeClr val="dk1"/>
              </a:buClr>
              <a:buSzPts val="1000"/>
              <a:buChar char="•"/>
              <a:defRPr sz="1000"/>
            </a:lvl3pPr>
            <a:lvl4pPr marL="1828800" lvl="3" indent="-285750" algn="l">
              <a:lnSpc>
                <a:spcPct val="100000"/>
              </a:lnSpc>
              <a:spcBef>
                <a:spcPts val="200"/>
              </a:spcBef>
              <a:spcAft>
                <a:spcPts val="0"/>
              </a:spcAft>
              <a:buClr>
                <a:schemeClr val="dk1"/>
              </a:buClr>
              <a:buSzPts val="900"/>
              <a:buChar char="–"/>
              <a:defRPr sz="900"/>
            </a:lvl4pPr>
            <a:lvl5pPr marL="2286000" lvl="4" indent="-285750" algn="l">
              <a:lnSpc>
                <a:spcPct val="100000"/>
              </a:lnSpc>
              <a:spcBef>
                <a:spcPts val="200"/>
              </a:spcBef>
              <a:spcAft>
                <a:spcPts val="0"/>
              </a:spcAft>
              <a:buClr>
                <a:schemeClr val="dk1"/>
              </a:buClr>
              <a:buSzPts val="900"/>
              <a:buChar char="»"/>
              <a:defRPr sz="900"/>
            </a:lvl5pPr>
            <a:lvl6pPr marL="2743200" lvl="5" indent="-285750" algn="l">
              <a:lnSpc>
                <a:spcPct val="100000"/>
              </a:lnSpc>
              <a:spcBef>
                <a:spcPts val="200"/>
              </a:spcBef>
              <a:spcAft>
                <a:spcPts val="0"/>
              </a:spcAft>
              <a:buClr>
                <a:schemeClr val="dk1"/>
              </a:buClr>
              <a:buSzPts val="900"/>
              <a:buChar char="•"/>
              <a:defRPr sz="900"/>
            </a:lvl6pPr>
            <a:lvl7pPr marL="3200400" lvl="6" indent="-285750" algn="l">
              <a:lnSpc>
                <a:spcPct val="100000"/>
              </a:lnSpc>
              <a:spcBef>
                <a:spcPts val="200"/>
              </a:spcBef>
              <a:spcAft>
                <a:spcPts val="0"/>
              </a:spcAft>
              <a:buClr>
                <a:schemeClr val="dk1"/>
              </a:buClr>
              <a:buSzPts val="900"/>
              <a:buChar char="•"/>
              <a:defRPr sz="900"/>
            </a:lvl7pPr>
            <a:lvl8pPr marL="3657600" lvl="7" indent="-285750" algn="l">
              <a:lnSpc>
                <a:spcPct val="100000"/>
              </a:lnSpc>
              <a:spcBef>
                <a:spcPts val="200"/>
              </a:spcBef>
              <a:spcAft>
                <a:spcPts val="0"/>
              </a:spcAft>
              <a:buClr>
                <a:schemeClr val="dk1"/>
              </a:buClr>
              <a:buSzPts val="900"/>
              <a:buChar char="•"/>
              <a:defRPr sz="900"/>
            </a:lvl8pPr>
            <a:lvl9pPr marL="4114800" lvl="8" indent="-285750" algn="l">
              <a:lnSpc>
                <a:spcPct val="100000"/>
              </a:lnSpc>
              <a:spcBef>
                <a:spcPts val="200"/>
              </a:spcBef>
              <a:spcAft>
                <a:spcPts val="0"/>
              </a:spcAft>
              <a:buClr>
                <a:schemeClr val="dk1"/>
              </a:buClr>
              <a:buSzPts val="900"/>
              <a:buChar char="•"/>
              <a:defRPr sz="900"/>
            </a:lvl9pPr>
          </a:lstStyle>
          <a:p>
            <a:endParaRPr/>
          </a:p>
        </p:txBody>
      </p:sp>
      <p:sp>
        <p:nvSpPr>
          <p:cNvPr id="37" name="Google Shape;37;p28"/>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8" name="Google Shape;38;p28"/>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39" name="Google Shape;39;p28"/>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22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2" name="Google Shape;42;p29"/>
          <p:cNvSpPr txBox="1">
            <a:spLocks noGrp="1"/>
          </p:cNvSpPr>
          <p:nvPr>
            <p:ph type="body" idx="1"/>
          </p:nvPr>
        </p:nvSpPr>
        <p:spPr>
          <a:xfrm>
            <a:off x="228600" y="767556"/>
            <a:ext cx="20202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1200"/>
              <a:buNone/>
              <a:defRPr sz="1200" b="1"/>
            </a:lvl1pPr>
            <a:lvl2pPr marL="914400" lvl="1" indent="-228600" algn="l">
              <a:lnSpc>
                <a:spcPct val="100000"/>
              </a:lnSpc>
              <a:spcBef>
                <a:spcPts val="200"/>
              </a:spcBef>
              <a:spcAft>
                <a:spcPts val="0"/>
              </a:spcAft>
              <a:buClr>
                <a:schemeClr val="dk1"/>
              </a:buClr>
              <a:buSzPts val="1000"/>
              <a:buNone/>
              <a:defRPr sz="1000" b="1"/>
            </a:lvl2pPr>
            <a:lvl3pPr marL="1371600" lvl="2" indent="-228600" algn="l">
              <a:lnSpc>
                <a:spcPct val="100000"/>
              </a:lnSpc>
              <a:spcBef>
                <a:spcPts val="200"/>
              </a:spcBef>
              <a:spcAft>
                <a:spcPts val="0"/>
              </a:spcAft>
              <a:buClr>
                <a:schemeClr val="dk1"/>
              </a:buClr>
              <a:buSzPts val="900"/>
              <a:buNone/>
              <a:defRPr sz="900" b="1"/>
            </a:lvl3pPr>
            <a:lvl4pPr marL="1828800" lvl="3" indent="-228600" algn="l">
              <a:lnSpc>
                <a:spcPct val="100000"/>
              </a:lnSpc>
              <a:spcBef>
                <a:spcPts val="200"/>
              </a:spcBef>
              <a:spcAft>
                <a:spcPts val="0"/>
              </a:spcAft>
              <a:buClr>
                <a:schemeClr val="dk1"/>
              </a:buClr>
              <a:buSzPts val="800"/>
              <a:buNone/>
              <a:defRPr sz="800" b="1"/>
            </a:lvl4pPr>
            <a:lvl5pPr marL="2286000" lvl="4" indent="-228600" algn="l">
              <a:lnSpc>
                <a:spcPct val="100000"/>
              </a:lnSpc>
              <a:spcBef>
                <a:spcPts val="200"/>
              </a:spcBef>
              <a:spcAft>
                <a:spcPts val="0"/>
              </a:spcAft>
              <a:buClr>
                <a:schemeClr val="dk1"/>
              </a:buClr>
              <a:buSzPts val="800"/>
              <a:buNone/>
              <a:defRPr sz="800" b="1"/>
            </a:lvl5pPr>
            <a:lvl6pPr marL="2743200" lvl="5" indent="-228600" algn="l">
              <a:lnSpc>
                <a:spcPct val="100000"/>
              </a:lnSpc>
              <a:spcBef>
                <a:spcPts val="200"/>
              </a:spcBef>
              <a:spcAft>
                <a:spcPts val="0"/>
              </a:spcAft>
              <a:buClr>
                <a:schemeClr val="dk1"/>
              </a:buClr>
              <a:buSzPts val="800"/>
              <a:buNone/>
              <a:defRPr sz="800" b="1"/>
            </a:lvl6pPr>
            <a:lvl7pPr marL="3200400" lvl="6" indent="-228600" algn="l">
              <a:lnSpc>
                <a:spcPct val="100000"/>
              </a:lnSpc>
              <a:spcBef>
                <a:spcPts val="200"/>
              </a:spcBef>
              <a:spcAft>
                <a:spcPts val="0"/>
              </a:spcAft>
              <a:buClr>
                <a:schemeClr val="dk1"/>
              </a:buClr>
              <a:buSzPts val="800"/>
              <a:buNone/>
              <a:defRPr sz="800" b="1"/>
            </a:lvl7pPr>
            <a:lvl8pPr marL="3657600" lvl="7" indent="-228600" algn="l">
              <a:lnSpc>
                <a:spcPct val="100000"/>
              </a:lnSpc>
              <a:spcBef>
                <a:spcPts val="200"/>
              </a:spcBef>
              <a:spcAft>
                <a:spcPts val="0"/>
              </a:spcAft>
              <a:buClr>
                <a:schemeClr val="dk1"/>
              </a:buClr>
              <a:buSzPts val="800"/>
              <a:buNone/>
              <a:defRPr sz="800" b="1"/>
            </a:lvl8pPr>
            <a:lvl9pPr marL="4114800" lvl="8" indent="-228600" algn="l">
              <a:lnSpc>
                <a:spcPct val="100000"/>
              </a:lnSpc>
              <a:spcBef>
                <a:spcPts val="200"/>
              </a:spcBef>
              <a:spcAft>
                <a:spcPts val="0"/>
              </a:spcAft>
              <a:buClr>
                <a:schemeClr val="dk1"/>
              </a:buClr>
              <a:buSzPts val="800"/>
              <a:buNone/>
              <a:defRPr sz="800" b="1"/>
            </a:lvl9pPr>
          </a:lstStyle>
          <a:p>
            <a:endParaRPr/>
          </a:p>
        </p:txBody>
      </p:sp>
      <p:sp>
        <p:nvSpPr>
          <p:cNvPr id="43" name="Google Shape;43;p29"/>
          <p:cNvSpPr txBox="1">
            <a:spLocks noGrp="1"/>
          </p:cNvSpPr>
          <p:nvPr>
            <p:ph type="body" idx="2"/>
          </p:nvPr>
        </p:nvSpPr>
        <p:spPr>
          <a:xfrm>
            <a:off x="228600" y="1087438"/>
            <a:ext cx="2020200" cy="1975800"/>
          </a:xfrm>
          <a:prstGeom prst="rect">
            <a:avLst/>
          </a:prstGeom>
          <a:noFill/>
          <a:ln>
            <a:noFill/>
          </a:ln>
        </p:spPr>
        <p:txBody>
          <a:bodyPr spcFirstLastPara="1" wrap="square" lIns="45725" tIns="22850" rIns="45725" bIns="22850" anchor="t" anchorCtr="0">
            <a:normAutofit/>
          </a:bodyPr>
          <a:lstStyle>
            <a:lvl1pPr marL="457200" lvl="0" indent="-304800" algn="l">
              <a:lnSpc>
                <a:spcPct val="100000"/>
              </a:lnSpc>
              <a:spcBef>
                <a:spcPts val="200"/>
              </a:spcBef>
              <a:spcAft>
                <a:spcPts val="0"/>
              </a:spcAft>
              <a:buClr>
                <a:schemeClr val="dk1"/>
              </a:buClr>
              <a:buSzPts val="1200"/>
              <a:buChar char="•"/>
              <a:defRPr sz="1200"/>
            </a:lvl1pPr>
            <a:lvl2pPr marL="914400" lvl="1" indent="-292100" algn="l">
              <a:lnSpc>
                <a:spcPct val="100000"/>
              </a:lnSpc>
              <a:spcBef>
                <a:spcPts val="200"/>
              </a:spcBef>
              <a:spcAft>
                <a:spcPts val="0"/>
              </a:spcAft>
              <a:buClr>
                <a:schemeClr val="dk1"/>
              </a:buClr>
              <a:buSzPts val="1000"/>
              <a:buChar char="–"/>
              <a:defRPr sz="1000"/>
            </a:lvl2pPr>
            <a:lvl3pPr marL="1371600" lvl="2" indent="-285750" algn="l">
              <a:lnSpc>
                <a:spcPct val="100000"/>
              </a:lnSpc>
              <a:spcBef>
                <a:spcPts val="200"/>
              </a:spcBef>
              <a:spcAft>
                <a:spcPts val="0"/>
              </a:spcAft>
              <a:buClr>
                <a:schemeClr val="dk1"/>
              </a:buClr>
              <a:buSzPts val="900"/>
              <a:buChar char="•"/>
              <a:defRPr sz="900"/>
            </a:lvl3pPr>
            <a:lvl4pPr marL="1828800" lvl="3" indent="-279400" algn="l">
              <a:lnSpc>
                <a:spcPct val="100000"/>
              </a:lnSpc>
              <a:spcBef>
                <a:spcPts val="200"/>
              </a:spcBef>
              <a:spcAft>
                <a:spcPts val="0"/>
              </a:spcAft>
              <a:buClr>
                <a:schemeClr val="dk1"/>
              </a:buClr>
              <a:buSzPts val="800"/>
              <a:buChar char="–"/>
              <a:defRPr sz="800"/>
            </a:lvl4pPr>
            <a:lvl5pPr marL="2286000" lvl="4" indent="-279400" algn="l">
              <a:lnSpc>
                <a:spcPct val="100000"/>
              </a:lnSpc>
              <a:spcBef>
                <a:spcPts val="200"/>
              </a:spcBef>
              <a:spcAft>
                <a:spcPts val="0"/>
              </a:spcAft>
              <a:buClr>
                <a:schemeClr val="dk1"/>
              </a:buClr>
              <a:buSzPts val="800"/>
              <a:buChar char="»"/>
              <a:defRPr sz="800"/>
            </a:lvl5pPr>
            <a:lvl6pPr marL="2743200" lvl="5" indent="-279400" algn="l">
              <a:lnSpc>
                <a:spcPct val="100000"/>
              </a:lnSpc>
              <a:spcBef>
                <a:spcPts val="200"/>
              </a:spcBef>
              <a:spcAft>
                <a:spcPts val="0"/>
              </a:spcAft>
              <a:buClr>
                <a:schemeClr val="dk1"/>
              </a:buClr>
              <a:buSzPts val="800"/>
              <a:buChar char="•"/>
              <a:defRPr sz="800"/>
            </a:lvl6pPr>
            <a:lvl7pPr marL="3200400" lvl="6" indent="-279400" algn="l">
              <a:lnSpc>
                <a:spcPct val="100000"/>
              </a:lnSpc>
              <a:spcBef>
                <a:spcPts val="200"/>
              </a:spcBef>
              <a:spcAft>
                <a:spcPts val="0"/>
              </a:spcAft>
              <a:buClr>
                <a:schemeClr val="dk1"/>
              </a:buClr>
              <a:buSzPts val="800"/>
              <a:buChar char="•"/>
              <a:defRPr sz="800"/>
            </a:lvl7pPr>
            <a:lvl8pPr marL="3657600" lvl="7" indent="-279400" algn="l">
              <a:lnSpc>
                <a:spcPct val="100000"/>
              </a:lnSpc>
              <a:spcBef>
                <a:spcPts val="200"/>
              </a:spcBef>
              <a:spcAft>
                <a:spcPts val="0"/>
              </a:spcAft>
              <a:buClr>
                <a:schemeClr val="dk1"/>
              </a:buClr>
              <a:buSzPts val="800"/>
              <a:buChar char="•"/>
              <a:defRPr sz="800"/>
            </a:lvl8pPr>
            <a:lvl9pPr marL="4114800" lvl="8" indent="-279400" algn="l">
              <a:lnSpc>
                <a:spcPct val="100000"/>
              </a:lnSpc>
              <a:spcBef>
                <a:spcPts val="200"/>
              </a:spcBef>
              <a:spcAft>
                <a:spcPts val="0"/>
              </a:spcAft>
              <a:buClr>
                <a:schemeClr val="dk1"/>
              </a:buClr>
              <a:buSzPts val="800"/>
              <a:buChar char="•"/>
              <a:defRPr sz="800"/>
            </a:lvl9pPr>
          </a:lstStyle>
          <a:p>
            <a:endParaRPr/>
          </a:p>
        </p:txBody>
      </p:sp>
      <p:sp>
        <p:nvSpPr>
          <p:cNvPr id="44" name="Google Shape;44;p29"/>
          <p:cNvSpPr txBox="1">
            <a:spLocks noGrp="1"/>
          </p:cNvSpPr>
          <p:nvPr>
            <p:ph type="body" idx="3"/>
          </p:nvPr>
        </p:nvSpPr>
        <p:spPr>
          <a:xfrm>
            <a:off x="2322513" y="767556"/>
            <a:ext cx="2021100" cy="320100"/>
          </a:xfrm>
          <a:prstGeom prst="rect">
            <a:avLst/>
          </a:prstGeom>
          <a:noFill/>
          <a:ln>
            <a:noFill/>
          </a:ln>
        </p:spPr>
        <p:txBody>
          <a:bodyPr spcFirstLastPara="1" wrap="square" lIns="45725" tIns="22850" rIns="45725" bIns="22850" anchor="b" anchorCtr="0">
            <a:normAutofit/>
          </a:bodyPr>
          <a:lstStyle>
            <a:lvl1pPr marL="457200" lvl="0" indent="-228600" algn="l">
              <a:lnSpc>
                <a:spcPct val="100000"/>
              </a:lnSpc>
              <a:spcBef>
                <a:spcPts val="200"/>
              </a:spcBef>
              <a:spcAft>
                <a:spcPts val="0"/>
              </a:spcAft>
              <a:buClr>
                <a:schemeClr val="dk1"/>
              </a:buClr>
              <a:buSzPts val="1200"/>
              <a:buNone/>
              <a:defRPr sz="1200" b="1"/>
            </a:lvl1pPr>
            <a:lvl2pPr marL="914400" lvl="1" indent="-228600" algn="l">
              <a:lnSpc>
                <a:spcPct val="100000"/>
              </a:lnSpc>
              <a:spcBef>
                <a:spcPts val="200"/>
              </a:spcBef>
              <a:spcAft>
                <a:spcPts val="0"/>
              </a:spcAft>
              <a:buClr>
                <a:schemeClr val="dk1"/>
              </a:buClr>
              <a:buSzPts val="1000"/>
              <a:buNone/>
              <a:defRPr sz="1000" b="1"/>
            </a:lvl2pPr>
            <a:lvl3pPr marL="1371600" lvl="2" indent="-228600" algn="l">
              <a:lnSpc>
                <a:spcPct val="100000"/>
              </a:lnSpc>
              <a:spcBef>
                <a:spcPts val="200"/>
              </a:spcBef>
              <a:spcAft>
                <a:spcPts val="0"/>
              </a:spcAft>
              <a:buClr>
                <a:schemeClr val="dk1"/>
              </a:buClr>
              <a:buSzPts val="900"/>
              <a:buNone/>
              <a:defRPr sz="900" b="1"/>
            </a:lvl3pPr>
            <a:lvl4pPr marL="1828800" lvl="3" indent="-228600" algn="l">
              <a:lnSpc>
                <a:spcPct val="100000"/>
              </a:lnSpc>
              <a:spcBef>
                <a:spcPts val="200"/>
              </a:spcBef>
              <a:spcAft>
                <a:spcPts val="0"/>
              </a:spcAft>
              <a:buClr>
                <a:schemeClr val="dk1"/>
              </a:buClr>
              <a:buSzPts val="800"/>
              <a:buNone/>
              <a:defRPr sz="800" b="1"/>
            </a:lvl4pPr>
            <a:lvl5pPr marL="2286000" lvl="4" indent="-228600" algn="l">
              <a:lnSpc>
                <a:spcPct val="100000"/>
              </a:lnSpc>
              <a:spcBef>
                <a:spcPts val="200"/>
              </a:spcBef>
              <a:spcAft>
                <a:spcPts val="0"/>
              </a:spcAft>
              <a:buClr>
                <a:schemeClr val="dk1"/>
              </a:buClr>
              <a:buSzPts val="800"/>
              <a:buNone/>
              <a:defRPr sz="800" b="1"/>
            </a:lvl5pPr>
            <a:lvl6pPr marL="2743200" lvl="5" indent="-228600" algn="l">
              <a:lnSpc>
                <a:spcPct val="100000"/>
              </a:lnSpc>
              <a:spcBef>
                <a:spcPts val="200"/>
              </a:spcBef>
              <a:spcAft>
                <a:spcPts val="0"/>
              </a:spcAft>
              <a:buClr>
                <a:schemeClr val="dk1"/>
              </a:buClr>
              <a:buSzPts val="800"/>
              <a:buNone/>
              <a:defRPr sz="800" b="1"/>
            </a:lvl6pPr>
            <a:lvl7pPr marL="3200400" lvl="6" indent="-228600" algn="l">
              <a:lnSpc>
                <a:spcPct val="100000"/>
              </a:lnSpc>
              <a:spcBef>
                <a:spcPts val="200"/>
              </a:spcBef>
              <a:spcAft>
                <a:spcPts val="0"/>
              </a:spcAft>
              <a:buClr>
                <a:schemeClr val="dk1"/>
              </a:buClr>
              <a:buSzPts val="800"/>
              <a:buNone/>
              <a:defRPr sz="800" b="1"/>
            </a:lvl7pPr>
            <a:lvl8pPr marL="3657600" lvl="7" indent="-228600" algn="l">
              <a:lnSpc>
                <a:spcPct val="100000"/>
              </a:lnSpc>
              <a:spcBef>
                <a:spcPts val="200"/>
              </a:spcBef>
              <a:spcAft>
                <a:spcPts val="0"/>
              </a:spcAft>
              <a:buClr>
                <a:schemeClr val="dk1"/>
              </a:buClr>
              <a:buSzPts val="800"/>
              <a:buNone/>
              <a:defRPr sz="800" b="1"/>
            </a:lvl8pPr>
            <a:lvl9pPr marL="4114800" lvl="8" indent="-228600" algn="l">
              <a:lnSpc>
                <a:spcPct val="100000"/>
              </a:lnSpc>
              <a:spcBef>
                <a:spcPts val="200"/>
              </a:spcBef>
              <a:spcAft>
                <a:spcPts val="0"/>
              </a:spcAft>
              <a:buClr>
                <a:schemeClr val="dk1"/>
              </a:buClr>
              <a:buSzPts val="800"/>
              <a:buNone/>
              <a:defRPr sz="800" b="1"/>
            </a:lvl9pPr>
          </a:lstStyle>
          <a:p>
            <a:endParaRPr/>
          </a:p>
        </p:txBody>
      </p:sp>
      <p:sp>
        <p:nvSpPr>
          <p:cNvPr id="45" name="Google Shape;45;p29"/>
          <p:cNvSpPr txBox="1">
            <a:spLocks noGrp="1"/>
          </p:cNvSpPr>
          <p:nvPr>
            <p:ph type="body" idx="4"/>
          </p:nvPr>
        </p:nvSpPr>
        <p:spPr>
          <a:xfrm>
            <a:off x="2322513" y="1087438"/>
            <a:ext cx="2021100" cy="1975800"/>
          </a:xfrm>
          <a:prstGeom prst="rect">
            <a:avLst/>
          </a:prstGeom>
          <a:noFill/>
          <a:ln>
            <a:noFill/>
          </a:ln>
        </p:spPr>
        <p:txBody>
          <a:bodyPr spcFirstLastPara="1" wrap="square" lIns="45725" tIns="22850" rIns="45725" bIns="22850" anchor="t" anchorCtr="0">
            <a:normAutofit/>
          </a:bodyPr>
          <a:lstStyle>
            <a:lvl1pPr marL="457200" lvl="0" indent="-304800" algn="l">
              <a:lnSpc>
                <a:spcPct val="100000"/>
              </a:lnSpc>
              <a:spcBef>
                <a:spcPts val="200"/>
              </a:spcBef>
              <a:spcAft>
                <a:spcPts val="0"/>
              </a:spcAft>
              <a:buClr>
                <a:schemeClr val="dk1"/>
              </a:buClr>
              <a:buSzPts val="1200"/>
              <a:buChar char="•"/>
              <a:defRPr sz="1200"/>
            </a:lvl1pPr>
            <a:lvl2pPr marL="914400" lvl="1" indent="-292100" algn="l">
              <a:lnSpc>
                <a:spcPct val="100000"/>
              </a:lnSpc>
              <a:spcBef>
                <a:spcPts val="200"/>
              </a:spcBef>
              <a:spcAft>
                <a:spcPts val="0"/>
              </a:spcAft>
              <a:buClr>
                <a:schemeClr val="dk1"/>
              </a:buClr>
              <a:buSzPts val="1000"/>
              <a:buChar char="–"/>
              <a:defRPr sz="1000"/>
            </a:lvl2pPr>
            <a:lvl3pPr marL="1371600" lvl="2" indent="-285750" algn="l">
              <a:lnSpc>
                <a:spcPct val="100000"/>
              </a:lnSpc>
              <a:spcBef>
                <a:spcPts val="200"/>
              </a:spcBef>
              <a:spcAft>
                <a:spcPts val="0"/>
              </a:spcAft>
              <a:buClr>
                <a:schemeClr val="dk1"/>
              </a:buClr>
              <a:buSzPts val="900"/>
              <a:buChar char="•"/>
              <a:defRPr sz="900"/>
            </a:lvl3pPr>
            <a:lvl4pPr marL="1828800" lvl="3" indent="-279400" algn="l">
              <a:lnSpc>
                <a:spcPct val="100000"/>
              </a:lnSpc>
              <a:spcBef>
                <a:spcPts val="200"/>
              </a:spcBef>
              <a:spcAft>
                <a:spcPts val="0"/>
              </a:spcAft>
              <a:buClr>
                <a:schemeClr val="dk1"/>
              </a:buClr>
              <a:buSzPts val="800"/>
              <a:buChar char="–"/>
              <a:defRPr sz="800"/>
            </a:lvl4pPr>
            <a:lvl5pPr marL="2286000" lvl="4" indent="-279400" algn="l">
              <a:lnSpc>
                <a:spcPct val="100000"/>
              </a:lnSpc>
              <a:spcBef>
                <a:spcPts val="200"/>
              </a:spcBef>
              <a:spcAft>
                <a:spcPts val="0"/>
              </a:spcAft>
              <a:buClr>
                <a:schemeClr val="dk1"/>
              </a:buClr>
              <a:buSzPts val="800"/>
              <a:buChar char="»"/>
              <a:defRPr sz="800"/>
            </a:lvl5pPr>
            <a:lvl6pPr marL="2743200" lvl="5" indent="-279400" algn="l">
              <a:lnSpc>
                <a:spcPct val="100000"/>
              </a:lnSpc>
              <a:spcBef>
                <a:spcPts val="200"/>
              </a:spcBef>
              <a:spcAft>
                <a:spcPts val="0"/>
              </a:spcAft>
              <a:buClr>
                <a:schemeClr val="dk1"/>
              </a:buClr>
              <a:buSzPts val="800"/>
              <a:buChar char="•"/>
              <a:defRPr sz="800"/>
            </a:lvl6pPr>
            <a:lvl7pPr marL="3200400" lvl="6" indent="-279400" algn="l">
              <a:lnSpc>
                <a:spcPct val="100000"/>
              </a:lnSpc>
              <a:spcBef>
                <a:spcPts val="200"/>
              </a:spcBef>
              <a:spcAft>
                <a:spcPts val="0"/>
              </a:spcAft>
              <a:buClr>
                <a:schemeClr val="dk1"/>
              </a:buClr>
              <a:buSzPts val="800"/>
              <a:buChar char="•"/>
              <a:defRPr sz="800"/>
            </a:lvl7pPr>
            <a:lvl8pPr marL="3657600" lvl="7" indent="-279400" algn="l">
              <a:lnSpc>
                <a:spcPct val="100000"/>
              </a:lnSpc>
              <a:spcBef>
                <a:spcPts val="200"/>
              </a:spcBef>
              <a:spcAft>
                <a:spcPts val="0"/>
              </a:spcAft>
              <a:buClr>
                <a:schemeClr val="dk1"/>
              </a:buClr>
              <a:buSzPts val="800"/>
              <a:buChar char="•"/>
              <a:defRPr sz="800"/>
            </a:lvl8pPr>
            <a:lvl9pPr marL="4114800" lvl="8" indent="-279400" algn="l">
              <a:lnSpc>
                <a:spcPct val="100000"/>
              </a:lnSpc>
              <a:spcBef>
                <a:spcPts val="200"/>
              </a:spcBef>
              <a:spcAft>
                <a:spcPts val="0"/>
              </a:spcAft>
              <a:buClr>
                <a:schemeClr val="dk1"/>
              </a:buClr>
              <a:buSzPts val="800"/>
              <a:buChar char="•"/>
              <a:defRPr sz="800"/>
            </a:lvl9pPr>
          </a:lstStyle>
          <a:p>
            <a:endParaRPr/>
          </a:p>
        </p:txBody>
      </p:sp>
      <p:sp>
        <p:nvSpPr>
          <p:cNvPr id="46" name="Google Shape;46;p29"/>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7" name="Google Shape;47;p29"/>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8" name="Google Shape;48;p29"/>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0"/>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1" name="Google Shape;51;p30"/>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2" name="Google Shape;52;p30"/>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3" name="Google Shape;53;p30"/>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1"/>
          <p:cNvSpPr txBox="1">
            <a:spLocks noGrp="1"/>
          </p:cNvSpPr>
          <p:nvPr>
            <p:ph type="title"/>
          </p:nvPr>
        </p:nvSpPr>
        <p:spPr>
          <a:xfrm>
            <a:off x="228600" y="136525"/>
            <a:ext cx="1504200" cy="5811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10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6" name="Google Shape;56;p31"/>
          <p:cNvSpPr txBox="1">
            <a:spLocks noGrp="1"/>
          </p:cNvSpPr>
          <p:nvPr>
            <p:ph type="body" idx="1"/>
          </p:nvPr>
        </p:nvSpPr>
        <p:spPr>
          <a:xfrm>
            <a:off x="1787525" y="136525"/>
            <a:ext cx="2556000" cy="2926500"/>
          </a:xfrm>
          <a:prstGeom prst="rect">
            <a:avLst/>
          </a:prstGeom>
          <a:noFill/>
          <a:ln>
            <a:noFill/>
          </a:ln>
        </p:spPr>
        <p:txBody>
          <a:bodyPr spcFirstLastPara="1" wrap="square" lIns="45725" tIns="22850" rIns="45725" bIns="22850" anchor="t" anchorCtr="0">
            <a:normAutofit/>
          </a:bodyPr>
          <a:lstStyle>
            <a:lvl1pPr marL="457200" lvl="0" indent="-330200" algn="l">
              <a:lnSpc>
                <a:spcPct val="100000"/>
              </a:lnSpc>
              <a:spcBef>
                <a:spcPts val="300"/>
              </a:spcBef>
              <a:spcAft>
                <a:spcPts val="0"/>
              </a:spcAft>
              <a:buClr>
                <a:schemeClr val="dk1"/>
              </a:buClr>
              <a:buSzPts val="1600"/>
              <a:buChar char="•"/>
              <a:defRPr sz="1600"/>
            </a:lvl1pPr>
            <a:lvl2pPr marL="914400" lvl="1" indent="-317500" algn="l">
              <a:lnSpc>
                <a:spcPct val="100000"/>
              </a:lnSpc>
              <a:spcBef>
                <a:spcPts val="300"/>
              </a:spcBef>
              <a:spcAft>
                <a:spcPts val="0"/>
              </a:spcAft>
              <a:buClr>
                <a:schemeClr val="dk1"/>
              </a:buClr>
              <a:buSzPts val="1400"/>
              <a:buChar char="–"/>
              <a:defRPr sz="1400"/>
            </a:lvl2pPr>
            <a:lvl3pPr marL="1371600" lvl="2" indent="-304800" algn="l">
              <a:lnSpc>
                <a:spcPct val="100000"/>
              </a:lnSpc>
              <a:spcBef>
                <a:spcPts val="200"/>
              </a:spcBef>
              <a:spcAft>
                <a:spcPts val="0"/>
              </a:spcAft>
              <a:buClr>
                <a:schemeClr val="dk1"/>
              </a:buClr>
              <a:buSzPts val="1200"/>
              <a:buChar char="•"/>
              <a:defRPr sz="1200"/>
            </a:lvl3pPr>
            <a:lvl4pPr marL="1828800" lvl="3" indent="-292100" algn="l">
              <a:lnSpc>
                <a:spcPct val="100000"/>
              </a:lnSpc>
              <a:spcBef>
                <a:spcPts val="200"/>
              </a:spcBef>
              <a:spcAft>
                <a:spcPts val="0"/>
              </a:spcAft>
              <a:buClr>
                <a:schemeClr val="dk1"/>
              </a:buClr>
              <a:buSzPts val="1000"/>
              <a:buChar char="–"/>
              <a:defRPr sz="1000"/>
            </a:lvl4pPr>
            <a:lvl5pPr marL="2286000" lvl="4" indent="-292100" algn="l">
              <a:lnSpc>
                <a:spcPct val="100000"/>
              </a:lnSpc>
              <a:spcBef>
                <a:spcPts val="200"/>
              </a:spcBef>
              <a:spcAft>
                <a:spcPts val="0"/>
              </a:spcAft>
              <a:buClr>
                <a:schemeClr val="dk1"/>
              </a:buClr>
              <a:buSzPts val="1000"/>
              <a:buChar char="»"/>
              <a:defRPr sz="1000"/>
            </a:lvl5pPr>
            <a:lvl6pPr marL="2743200" lvl="5" indent="-292100" algn="l">
              <a:lnSpc>
                <a:spcPct val="100000"/>
              </a:lnSpc>
              <a:spcBef>
                <a:spcPts val="200"/>
              </a:spcBef>
              <a:spcAft>
                <a:spcPts val="0"/>
              </a:spcAft>
              <a:buClr>
                <a:schemeClr val="dk1"/>
              </a:buClr>
              <a:buSzPts val="1000"/>
              <a:buChar char="•"/>
              <a:defRPr sz="1000"/>
            </a:lvl6pPr>
            <a:lvl7pPr marL="3200400" lvl="6" indent="-292100" algn="l">
              <a:lnSpc>
                <a:spcPct val="100000"/>
              </a:lnSpc>
              <a:spcBef>
                <a:spcPts val="200"/>
              </a:spcBef>
              <a:spcAft>
                <a:spcPts val="0"/>
              </a:spcAft>
              <a:buClr>
                <a:schemeClr val="dk1"/>
              </a:buClr>
              <a:buSzPts val="1000"/>
              <a:buChar char="•"/>
              <a:defRPr sz="1000"/>
            </a:lvl7pPr>
            <a:lvl8pPr marL="3657600" lvl="7" indent="-292100" algn="l">
              <a:lnSpc>
                <a:spcPct val="100000"/>
              </a:lnSpc>
              <a:spcBef>
                <a:spcPts val="200"/>
              </a:spcBef>
              <a:spcAft>
                <a:spcPts val="0"/>
              </a:spcAft>
              <a:buClr>
                <a:schemeClr val="dk1"/>
              </a:buClr>
              <a:buSzPts val="1000"/>
              <a:buChar char="•"/>
              <a:defRPr sz="1000"/>
            </a:lvl8pPr>
            <a:lvl9pPr marL="4114800" lvl="8" indent="-292100" algn="l">
              <a:lnSpc>
                <a:spcPct val="100000"/>
              </a:lnSpc>
              <a:spcBef>
                <a:spcPts val="200"/>
              </a:spcBef>
              <a:spcAft>
                <a:spcPts val="0"/>
              </a:spcAft>
              <a:buClr>
                <a:schemeClr val="dk1"/>
              </a:buClr>
              <a:buSzPts val="1000"/>
              <a:buChar char="•"/>
              <a:defRPr sz="1000"/>
            </a:lvl9pPr>
          </a:lstStyle>
          <a:p>
            <a:endParaRPr/>
          </a:p>
        </p:txBody>
      </p:sp>
      <p:sp>
        <p:nvSpPr>
          <p:cNvPr id="57" name="Google Shape;57;p31"/>
          <p:cNvSpPr txBox="1">
            <a:spLocks noGrp="1"/>
          </p:cNvSpPr>
          <p:nvPr>
            <p:ph type="body" idx="2"/>
          </p:nvPr>
        </p:nvSpPr>
        <p:spPr>
          <a:xfrm>
            <a:off x="228600" y="717550"/>
            <a:ext cx="1504200" cy="23457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700"/>
              <a:buNone/>
              <a:defRPr sz="700"/>
            </a:lvl1pPr>
            <a:lvl2pPr marL="914400" lvl="1" indent="-228600" algn="l">
              <a:lnSpc>
                <a:spcPct val="100000"/>
              </a:lnSpc>
              <a:spcBef>
                <a:spcPts val="100"/>
              </a:spcBef>
              <a:spcAft>
                <a:spcPts val="0"/>
              </a:spcAft>
              <a:buClr>
                <a:schemeClr val="dk1"/>
              </a:buClr>
              <a:buSzPts val="600"/>
              <a:buNone/>
              <a:defRPr sz="600"/>
            </a:lvl2pPr>
            <a:lvl3pPr marL="1371600" lvl="2" indent="-228600" algn="l">
              <a:lnSpc>
                <a:spcPct val="100000"/>
              </a:lnSpc>
              <a:spcBef>
                <a:spcPts val="100"/>
              </a:spcBef>
              <a:spcAft>
                <a:spcPts val="0"/>
              </a:spcAft>
              <a:buClr>
                <a:schemeClr val="dk1"/>
              </a:buClr>
              <a:buSzPts val="500"/>
              <a:buNone/>
              <a:defRPr sz="500"/>
            </a:lvl3pPr>
            <a:lvl4pPr marL="1828800" lvl="3" indent="-228600" algn="l">
              <a:lnSpc>
                <a:spcPct val="100000"/>
              </a:lnSpc>
              <a:spcBef>
                <a:spcPts val="100"/>
              </a:spcBef>
              <a:spcAft>
                <a:spcPts val="0"/>
              </a:spcAft>
              <a:buClr>
                <a:schemeClr val="dk1"/>
              </a:buClr>
              <a:buSzPts val="500"/>
              <a:buNone/>
              <a:defRPr sz="500"/>
            </a:lvl4pPr>
            <a:lvl5pPr marL="2286000" lvl="4" indent="-228600" algn="l">
              <a:lnSpc>
                <a:spcPct val="100000"/>
              </a:lnSpc>
              <a:spcBef>
                <a:spcPts val="100"/>
              </a:spcBef>
              <a:spcAft>
                <a:spcPts val="0"/>
              </a:spcAft>
              <a:buClr>
                <a:schemeClr val="dk1"/>
              </a:buClr>
              <a:buSzPts val="500"/>
              <a:buNone/>
              <a:defRPr sz="500"/>
            </a:lvl5pPr>
            <a:lvl6pPr marL="2743200" lvl="5" indent="-228600" algn="l">
              <a:lnSpc>
                <a:spcPct val="100000"/>
              </a:lnSpc>
              <a:spcBef>
                <a:spcPts val="100"/>
              </a:spcBef>
              <a:spcAft>
                <a:spcPts val="0"/>
              </a:spcAft>
              <a:buClr>
                <a:schemeClr val="dk1"/>
              </a:buClr>
              <a:buSzPts val="500"/>
              <a:buNone/>
              <a:defRPr sz="500"/>
            </a:lvl6pPr>
            <a:lvl7pPr marL="3200400" lvl="6" indent="-228600" algn="l">
              <a:lnSpc>
                <a:spcPct val="100000"/>
              </a:lnSpc>
              <a:spcBef>
                <a:spcPts val="100"/>
              </a:spcBef>
              <a:spcAft>
                <a:spcPts val="0"/>
              </a:spcAft>
              <a:buClr>
                <a:schemeClr val="dk1"/>
              </a:buClr>
              <a:buSzPts val="500"/>
              <a:buNone/>
              <a:defRPr sz="500"/>
            </a:lvl7pPr>
            <a:lvl8pPr marL="3657600" lvl="7" indent="-228600" algn="l">
              <a:lnSpc>
                <a:spcPct val="100000"/>
              </a:lnSpc>
              <a:spcBef>
                <a:spcPts val="100"/>
              </a:spcBef>
              <a:spcAft>
                <a:spcPts val="0"/>
              </a:spcAft>
              <a:buClr>
                <a:schemeClr val="dk1"/>
              </a:buClr>
              <a:buSzPts val="500"/>
              <a:buNone/>
              <a:defRPr sz="500"/>
            </a:lvl8pPr>
            <a:lvl9pPr marL="4114800" lvl="8" indent="-228600" algn="l">
              <a:lnSpc>
                <a:spcPct val="100000"/>
              </a:lnSpc>
              <a:spcBef>
                <a:spcPts val="100"/>
              </a:spcBef>
              <a:spcAft>
                <a:spcPts val="0"/>
              </a:spcAft>
              <a:buClr>
                <a:schemeClr val="dk1"/>
              </a:buClr>
              <a:buSzPts val="500"/>
              <a:buNone/>
              <a:defRPr sz="500"/>
            </a:lvl9pPr>
          </a:lstStyle>
          <a:p>
            <a:endParaRPr/>
          </a:p>
        </p:txBody>
      </p:sp>
      <p:sp>
        <p:nvSpPr>
          <p:cNvPr id="58" name="Google Shape;58;p31"/>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59" name="Google Shape;59;p31"/>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60" name="Google Shape;60;p31"/>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2"/>
          <p:cNvSpPr txBox="1">
            <a:spLocks noGrp="1"/>
          </p:cNvSpPr>
          <p:nvPr>
            <p:ph type="title"/>
          </p:nvPr>
        </p:nvSpPr>
        <p:spPr>
          <a:xfrm>
            <a:off x="896144" y="2400300"/>
            <a:ext cx="2743200" cy="283500"/>
          </a:xfrm>
          <a:prstGeom prst="rect">
            <a:avLst/>
          </a:prstGeom>
          <a:noFill/>
          <a:ln>
            <a:noFill/>
          </a:ln>
        </p:spPr>
        <p:txBody>
          <a:bodyPr spcFirstLastPara="1" wrap="square" lIns="45725" tIns="22850" rIns="45725" bIns="22850" anchor="b" anchorCtr="0">
            <a:normAutofit/>
          </a:bodyPr>
          <a:lstStyle>
            <a:lvl1pPr lvl="0" algn="l">
              <a:lnSpc>
                <a:spcPct val="100000"/>
              </a:lnSpc>
              <a:spcBef>
                <a:spcPts val="0"/>
              </a:spcBef>
              <a:spcAft>
                <a:spcPts val="0"/>
              </a:spcAft>
              <a:buClr>
                <a:schemeClr val="dk1"/>
              </a:buClr>
              <a:buSzPts val="1000"/>
              <a:buFont typeface="Calibri"/>
              <a:buNone/>
              <a:defRPr sz="1000" b="1"/>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63" name="Google Shape;63;p32"/>
          <p:cNvSpPr>
            <a:spLocks noGrp="1"/>
          </p:cNvSpPr>
          <p:nvPr>
            <p:ph type="pic" idx="2"/>
          </p:nvPr>
        </p:nvSpPr>
        <p:spPr>
          <a:xfrm>
            <a:off x="896144" y="306388"/>
            <a:ext cx="2743200" cy="2057400"/>
          </a:xfrm>
          <a:prstGeom prst="rect">
            <a:avLst/>
          </a:prstGeom>
          <a:noFill/>
          <a:ln>
            <a:noFill/>
          </a:ln>
        </p:spPr>
      </p:sp>
      <p:sp>
        <p:nvSpPr>
          <p:cNvPr id="64" name="Google Shape;64;p32"/>
          <p:cNvSpPr txBox="1">
            <a:spLocks noGrp="1"/>
          </p:cNvSpPr>
          <p:nvPr>
            <p:ph type="body" idx="1"/>
          </p:nvPr>
        </p:nvSpPr>
        <p:spPr>
          <a:xfrm>
            <a:off x="896144" y="2683669"/>
            <a:ext cx="2743200" cy="402600"/>
          </a:xfrm>
          <a:prstGeom prst="rect">
            <a:avLst/>
          </a:prstGeom>
          <a:noFill/>
          <a:ln>
            <a:noFill/>
          </a:ln>
        </p:spPr>
        <p:txBody>
          <a:bodyPr spcFirstLastPara="1" wrap="square" lIns="45725" tIns="22850" rIns="45725" bIns="22850" anchor="t" anchorCtr="0">
            <a:normAutofit/>
          </a:bodyPr>
          <a:lstStyle>
            <a:lvl1pPr marL="457200" lvl="0" indent="-228600" algn="l">
              <a:lnSpc>
                <a:spcPct val="100000"/>
              </a:lnSpc>
              <a:spcBef>
                <a:spcPts val="100"/>
              </a:spcBef>
              <a:spcAft>
                <a:spcPts val="0"/>
              </a:spcAft>
              <a:buClr>
                <a:schemeClr val="dk1"/>
              </a:buClr>
              <a:buSzPts val="700"/>
              <a:buNone/>
              <a:defRPr sz="700"/>
            </a:lvl1pPr>
            <a:lvl2pPr marL="914400" lvl="1" indent="-228600" algn="l">
              <a:lnSpc>
                <a:spcPct val="100000"/>
              </a:lnSpc>
              <a:spcBef>
                <a:spcPts val="100"/>
              </a:spcBef>
              <a:spcAft>
                <a:spcPts val="0"/>
              </a:spcAft>
              <a:buClr>
                <a:schemeClr val="dk1"/>
              </a:buClr>
              <a:buSzPts val="600"/>
              <a:buNone/>
              <a:defRPr sz="600"/>
            </a:lvl2pPr>
            <a:lvl3pPr marL="1371600" lvl="2" indent="-228600" algn="l">
              <a:lnSpc>
                <a:spcPct val="100000"/>
              </a:lnSpc>
              <a:spcBef>
                <a:spcPts val="100"/>
              </a:spcBef>
              <a:spcAft>
                <a:spcPts val="0"/>
              </a:spcAft>
              <a:buClr>
                <a:schemeClr val="dk1"/>
              </a:buClr>
              <a:buSzPts val="500"/>
              <a:buNone/>
              <a:defRPr sz="500"/>
            </a:lvl3pPr>
            <a:lvl4pPr marL="1828800" lvl="3" indent="-228600" algn="l">
              <a:lnSpc>
                <a:spcPct val="100000"/>
              </a:lnSpc>
              <a:spcBef>
                <a:spcPts val="100"/>
              </a:spcBef>
              <a:spcAft>
                <a:spcPts val="0"/>
              </a:spcAft>
              <a:buClr>
                <a:schemeClr val="dk1"/>
              </a:buClr>
              <a:buSzPts val="500"/>
              <a:buNone/>
              <a:defRPr sz="500"/>
            </a:lvl4pPr>
            <a:lvl5pPr marL="2286000" lvl="4" indent="-228600" algn="l">
              <a:lnSpc>
                <a:spcPct val="100000"/>
              </a:lnSpc>
              <a:spcBef>
                <a:spcPts val="100"/>
              </a:spcBef>
              <a:spcAft>
                <a:spcPts val="0"/>
              </a:spcAft>
              <a:buClr>
                <a:schemeClr val="dk1"/>
              </a:buClr>
              <a:buSzPts val="500"/>
              <a:buNone/>
              <a:defRPr sz="500"/>
            </a:lvl5pPr>
            <a:lvl6pPr marL="2743200" lvl="5" indent="-228600" algn="l">
              <a:lnSpc>
                <a:spcPct val="100000"/>
              </a:lnSpc>
              <a:spcBef>
                <a:spcPts val="100"/>
              </a:spcBef>
              <a:spcAft>
                <a:spcPts val="0"/>
              </a:spcAft>
              <a:buClr>
                <a:schemeClr val="dk1"/>
              </a:buClr>
              <a:buSzPts val="500"/>
              <a:buNone/>
              <a:defRPr sz="500"/>
            </a:lvl6pPr>
            <a:lvl7pPr marL="3200400" lvl="6" indent="-228600" algn="l">
              <a:lnSpc>
                <a:spcPct val="100000"/>
              </a:lnSpc>
              <a:spcBef>
                <a:spcPts val="100"/>
              </a:spcBef>
              <a:spcAft>
                <a:spcPts val="0"/>
              </a:spcAft>
              <a:buClr>
                <a:schemeClr val="dk1"/>
              </a:buClr>
              <a:buSzPts val="500"/>
              <a:buNone/>
              <a:defRPr sz="500"/>
            </a:lvl7pPr>
            <a:lvl8pPr marL="3657600" lvl="7" indent="-228600" algn="l">
              <a:lnSpc>
                <a:spcPct val="100000"/>
              </a:lnSpc>
              <a:spcBef>
                <a:spcPts val="100"/>
              </a:spcBef>
              <a:spcAft>
                <a:spcPts val="0"/>
              </a:spcAft>
              <a:buClr>
                <a:schemeClr val="dk1"/>
              </a:buClr>
              <a:buSzPts val="500"/>
              <a:buNone/>
              <a:defRPr sz="500"/>
            </a:lvl8pPr>
            <a:lvl9pPr marL="4114800" lvl="8" indent="-228600" algn="l">
              <a:lnSpc>
                <a:spcPct val="100000"/>
              </a:lnSpc>
              <a:spcBef>
                <a:spcPts val="100"/>
              </a:spcBef>
              <a:spcAft>
                <a:spcPts val="0"/>
              </a:spcAft>
              <a:buClr>
                <a:schemeClr val="dk1"/>
              </a:buClr>
              <a:buSzPts val="500"/>
              <a:buNone/>
              <a:defRPr sz="500"/>
            </a:lvl9pPr>
          </a:lstStyle>
          <a:p>
            <a:endParaRPr/>
          </a:p>
        </p:txBody>
      </p:sp>
      <p:sp>
        <p:nvSpPr>
          <p:cNvPr id="65" name="Google Shape;65;p32"/>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66" name="Google Shape;66;p32"/>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67" name="Google Shape;67;p32"/>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0" name="Google Shape;70;p33"/>
          <p:cNvSpPr txBox="1">
            <a:spLocks noGrp="1"/>
          </p:cNvSpPr>
          <p:nvPr>
            <p:ph type="body" idx="1"/>
          </p:nvPr>
        </p:nvSpPr>
        <p:spPr>
          <a:xfrm rot="5400000">
            <a:off x="1154400" y="-125700"/>
            <a:ext cx="2263200" cy="41148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71" name="Google Shape;71;p33"/>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2" name="Google Shape;72;p33"/>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3" name="Google Shape;73;p33"/>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4"/>
          <p:cNvSpPr txBox="1">
            <a:spLocks noGrp="1"/>
          </p:cNvSpPr>
          <p:nvPr>
            <p:ph type="title"/>
          </p:nvPr>
        </p:nvSpPr>
        <p:spPr>
          <a:xfrm rot="5400000">
            <a:off x="2366100" y="1085919"/>
            <a:ext cx="2925900" cy="1028700"/>
          </a:xfrm>
          <a:prstGeom prst="rect">
            <a:avLst/>
          </a:prstGeom>
          <a:noFill/>
          <a:ln>
            <a:noFill/>
          </a:ln>
        </p:spPr>
        <p:txBody>
          <a:bodyPr spcFirstLastPara="1" wrap="square" lIns="45725" tIns="22850" rIns="45725" bIns="22850" anchor="ctr" anchorCtr="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6" name="Google Shape;76;p34"/>
          <p:cNvSpPr txBox="1">
            <a:spLocks noGrp="1"/>
          </p:cNvSpPr>
          <p:nvPr>
            <p:ph type="body" idx="1"/>
          </p:nvPr>
        </p:nvSpPr>
        <p:spPr>
          <a:xfrm rot="5400000">
            <a:off x="270600" y="95319"/>
            <a:ext cx="2925900" cy="3009900"/>
          </a:xfrm>
          <a:prstGeom prst="rect">
            <a:avLst/>
          </a:prstGeom>
          <a:noFill/>
          <a:ln>
            <a:noFill/>
          </a:ln>
        </p:spPr>
        <p:txBody>
          <a:bodyPr spcFirstLastPara="1" wrap="square" lIns="45725" tIns="22850" rIns="45725" bIns="22850" anchor="t" anchorCtr="0">
            <a:normAutofit/>
          </a:bodyPr>
          <a:lstStyle>
            <a:lvl1pPr marL="457200" lvl="0" indent="-285750" algn="l">
              <a:lnSpc>
                <a:spcPct val="100000"/>
              </a:lnSpc>
              <a:spcBef>
                <a:spcPts val="200"/>
              </a:spcBef>
              <a:spcAft>
                <a:spcPts val="0"/>
              </a:spcAft>
              <a:buClr>
                <a:schemeClr val="dk1"/>
              </a:buClr>
              <a:buSzPts val="900"/>
              <a:buChar char="•"/>
              <a:defRPr/>
            </a:lvl1pPr>
            <a:lvl2pPr marL="914400" lvl="1" indent="-285750" algn="l">
              <a:lnSpc>
                <a:spcPct val="100000"/>
              </a:lnSpc>
              <a:spcBef>
                <a:spcPts val="200"/>
              </a:spcBef>
              <a:spcAft>
                <a:spcPts val="0"/>
              </a:spcAft>
              <a:buClr>
                <a:schemeClr val="dk1"/>
              </a:buClr>
              <a:buSzPts val="900"/>
              <a:buChar char="–"/>
              <a:defRPr/>
            </a:lvl2pPr>
            <a:lvl3pPr marL="1371600" lvl="2" indent="-285750" algn="l">
              <a:lnSpc>
                <a:spcPct val="100000"/>
              </a:lnSpc>
              <a:spcBef>
                <a:spcPts val="200"/>
              </a:spcBef>
              <a:spcAft>
                <a:spcPts val="0"/>
              </a:spcAft>
              <a:buClr>
                <a:schemeClr val="dk1"/>
              </a:buClr>
              <a:buSzPts val="900"/>
              <a:buChar char="•"/>
              <a:defRPr/>
            </a:lvl3pPr>
            <a:lvl4pPr marL="1828800" lvl="3" indent="-285750" algn="l">
              <a:lnSpc>
                <a:spcPct val="100000"/>
              </a:lnSpc>
              <a:spcBef>
                <a:spcPts val="200"/>
              </a:spcBef>
              <a:spcAft>
                <a:spcPts val="0"/>
              </a:spcAft>
              <a:buClr>
                <a:schemeClr val="dk1"/>
              </a:buClr>
              <a:buSzPts val="900"/>
              <a:buChar char="–"/>
              <a:defRPr/>
            </a:lvl4pPr>
            <a:lvl5pPr marL="2286000" lvl="4" indent="-285750" algn="l">
              <a:lnSpc>
                <a:spcPct val="100000"/>
              </a:lnSpc>
              <a:spcBef>
                <a:spcPts val="200"/>
              </a:spcBef>
              <a:spcAft>
                <a:spcPts val="0"/>
              </a:spcAft>
              <a:buClr>
                <a:schemeClr val="dk1"/>
              </a:buClr>
              <a:buSzPts val="900"/>
              <a:buChar char="»"/>
              <a:defRPr/>
            </a:lvl5pPr>
            <a:lvl6pPr marL="2743200" lvl="5" indent="-285750" algn="l">
              <a:lnSpc>
                <a:spcPct val="100000"/>
              </a:lnSpc>
              <a:spcBef>
                <a:spcPts val="200"/>
              </a:spcBef>
              <a:spcAft>
                <a:spcPts val="0"/>
              </a:spcAft>
              <a:buClr>
                <a:schemeClr val="dk1"/>
              </a:buClr>
              <a:buSzPts val="900"/>
              <a:buChar char="•"/>
              <a:defRPr/>
            </a:lvl6pPr>
            <a:lvl7pPr marL="3200400" lvl="6" indent="-285750" algn="l">
              <a:lnSpc>
                <a:spcPct val="100000"/>
              </a:lnSpc>
              <a:spcBef>
                <a:spcPts val="200"/>
              </a:spcBef>
              <a:spcAft>
                <a:spcPts val="0"/>
              </a:spcAft>
              <a:buClr>
                <a:schemeClr val="dk1"/>
              </a:buClr>
              <a:buSzPts val="900"/>
              <a:buChar char="•"/>
              <a:defRPr/>
            </a:lvl7pPr>
            <a:lvl8pPr marL="3657600" lvl="7" indent="-285750" algn="l">
              <a:lnSpc>
                <a:spcPct val="100000"/>
              </a:lnSpc>
              <a:spcBef>
                <a:spcPts val="200"/>
              </a:spcBef>
              <a:spcAft>
                <a:spcPts val="0"/>
              </a:spcAft>
              <a:buClr>
                <a:schemeClr val="dk1"/>
              </a:buClr>
              <a:buSzPts val="900"/>
              <a:buChar char="•"/>
              <a:defRPr/>
            </a:lvl8pPr>
            <a:lvl9pPr marL="4114800" lvl="8" indent="-285750" algn="l">
              <a:lnSpc>
                <a:spcPct val="100000"/>
              </a:lnSpc>
              <a:spcBef>
                <a:spcPts val="200"/>
              </a:spcBef>
              <a:spcAft>
                <a:spcPts val="0"/>
              </a:spcAft>
              <a:buClr>
                <a:schemeClr val="dk1"/>
              </a:buClr>
              <a:buSzPts val="900"/>
              <a:buChar char="•"/>
              <a:defRPr/>
            </a:lvl9pPr>
          </a:lstStyle>
          <a:p>
            <a:endParaRPr/>
          </a:p>
        </p:txBody>
      </p:sp>
      <p:sp>
        <p:nvSpPr>
          <p:cNvPr id="77" name="Google Shape;77;p34"/>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8" name="Google Shape;78;p34"/>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79" name="Google Shape;79;p34"/>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4"/>
        <p:cNvGrpSpPr/>
        <p:nvPr/>
      </p:nvGrpSpPr>
      <p:grpSpPr>
        <a:xfrm>
          <a:off x="0" y="0"/>
          <a:ext cx="0" cy="0"/>
          <a:chOff x="0" y="0"/>
          <a:chExt cx="0" cy="0"/>
        </a:xfrm>
      </p:grpSpPr>
      <p:sp>
        <p:nvSpPr>
          <p:cNvPr id="85" name="Google Shape;85;p3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b="1" i="0">
                <a:latin typeface="Barlow Semi Condensed" pitchFamily="2" charset="77"/>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dirty="0"/>
          </a:p>
        </p:txBody>
      </p:sp>
      <p:sp>
        <p:nvSpPr>
          <p:cNvPr id="86" name="Google Shape;86;p3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b="1" i="0">
                <a:latin typeface="Barlow Semi Condensed" pitchFamily="2" charset="77"/>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
        <p:nvSpPr>
          <p:cNvPr id="87" name="Google Shape;87;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8"/>
        <p:cNvGrpSpPr/>
        <p:nvPr/>
      </p:nvGrpSpPr>
      <p:grpSpPr>
        <a:xfrm>
          <a:off x="0" y="0"/>
          <a:ext cx="0" cy="0"/>
          <a:chOff x="0" y="0"/>
          <a:chExt cx="0" cy="0"/>
        </a:xfrm>
      </p:grpSpPr>
      <p:sp>
        <p:nvSpPr>
          <p:cNvPr id="89" name="Google Shape;89;p3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b="1" i="0">
                <a:latin typeface="Barlow Semi Condensed" pitchFamily="2" charset="77"/>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dirty="0"/>
          </a:p>
        </p:txBody>
      </p:sp>
      <p:sp>
        <p:nvSpPr>
          <p:cNvPr id="90" name="Google Shape;90;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1"/>
        <p:cNvGrpSpPr/>
        <p:nvPr/>
      </p:nvGrpSpPr>
      <p:grpSpPr>
        <a:xfrm>
          <a:off x="0" y="0"/>
          <a:ext cx="0" cy="0"/>
          <a:chOff x="0" y="0"/>
          <a:chExt cx="0" cy="0"/>
        </a:xfrm>
      </p:grpSpPr>
      <p:sp>
        <p:nvSpPr>
          <p:cNvPr id="92" name="Google Shape;92;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1" i="0">
                <a:latin typeface="Barlow Semi Condensed" pitchFamily="2" charset="77"/>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93" name="Google Shape;93;p3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b="1" i="0">
                <a:latin typeface="Barlow Semi Condensed" pitchFamily="2" charset="77"/>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dirty="0"/>
          </a:p>
        </p:txBody>
      </p:sp>
      <p:sp>
        <p:nvSpPr>
          <p:cNvPr id="94" name="Google Shape;94;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5"/>
        <p:cNvGrpSpPr/>
        <p:nvPr/>
      </p:nvGrpSpPr>
      <p:grpSpPr>
        <a:xfrm>
          <a:off x="0" y="0"/>
          <a:ext cx="0" cy="0"/>
          <a:chOff x="0" y="0"/>
          <a:chExt cx="0" cy="0"/>
        </a:xfrm>
      </p:grpSpPr>
      <p:sp>
        <p:nvSpPr>
          <p:cNvPr id="96" name="Google Shape;96;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1" i="0">
                <a:latin typeface="Barlow Semi Condensed" pitchFamily="2" charset="77"/>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97" name="Google Shape;97;p3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b="1" i="0">
                <a:latin typeface="Barlow Semi Condensed" pitchFamily="2" charset="77"/>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98" name="Google Shape;98;p3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b="1" i="0">
                <a:latin typeface="Barlow Semi Condensed" pitchFamily="2" charset="77"/>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99" name="Google Shape;99;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0"/>
        <p:cNvGrpSpPr/>
        <p:nvPr/>
      </p:nvGrpSpPr>
      <p:grpSpPr>
        <a:xfrm>
          <a:off x="0" y="0"/>
          <a:ext cx="0" cy="0"/>
          <a:chOff x="0" y="0"/>
          <a:chExt cx="0" cy="0"/>
        </a:xfrm>
      </p:grpSpPr>
      <p:sp>
        <p:nvSpPr>
          <p:cNvPr id="101" name="Google Shape;101;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1" i="0">
                <a:latin typeface="Barlow Semi Condensed" pitchFamily="2" charset="77"/>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102" name="Google Shape;102;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3"/>
        <p:cNvGrpSpPr/>
        <p:nvPr/>
      </p:nvGrpSpPr>
      <p:grpSpPr>
        <a:xfrm>
          <a:off x="0" y="0"/>
          <a:ext cx="0" cy="0"/>
          <a:chOff x="0" y="0"/>
          <a:chExt cx="0" cy="0"/>
        </a:xfrm>
      </p:grpSpPr>
      <p:sp>
        <p:nvSpPr>
          <p:cNvPr id="104" name="Google Shape;104;p4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b="1" i="0">
                <a:latin typeface="Barlow Semi Condensed" pitchFamily="2" charset="77"/>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dirty="0"/>
          </a:p>
        </p:txBody>
      </p:sp>
      <p:sp>
        <p:nvSpPr>
          <p:cNvPr id="105" name="Google Shape;105;p4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b="1" i="0">
                <a:latin typeface="Barlow Semi Condensed" pitchFamily="2" charset="77"/>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106" name="Google Shape;106;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7"/>
        <p:cNvGrpSpPr/>
        <p:nvPr/>
      </p:nvGrpSpPr>
      <p:grpSpPr>
        <a:xfrm>
          <a:off x="0" y="0"/>
          <a:ext cx="0" cy="0"/>
          <a:chOff x="0" y="0"/>
          <a:chExt cx="0" cy="0"/>
        </a:xfrm>
      </p:grpSpPr>
      <p:sp>
        <p:nvSpPr>
          <p:cNvPr id="108" name="Google Shape;108;p4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b="1" i="0">
                <a:latin typeface="Barlow Semi Condensed" pitchFamily="2" charset="77"/>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dirty="0"/>
          </a:p>
        </p:txBody>
      </p:sp>
      <p:sp>
        <p:nvSpPr>
          <p:cNvPr id="109" name="Google Shape;109;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0"/>
        <p:cNvGrpSpPr/>
        <p:nvPr/>
      </p:nvGrpSpPr>
      <p:grpSpPr>
        <a:xfrm>
          <a:off x="0" y="0"/>
          <a:ext cx="0" cy="0"/>
          <a:chOff x="0" y="0"/>
          <a:chExt cx="0" cy="0"/>
        </a:xfrm>
      </p:grpSpPr>
      <p:sp>
        <p:nvSpPr>
          <p:cNvPr id="111" name="Google Shape;111;p4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Barlow Semi Condensed" pitchFamily="2" charset="77"/>
              <a:ea typeface="Arial"/>
              <a:cs typeface="Arial"/>
              <a:sym typeface="Arial"/>
            </a:endParaRPr>
          </a:p>
        </p:txBody>
      </p:sp>
      <p:sp>
        <p:nvSpPr>
          <p:cNvPr id="112" name="Google Shape;112;p4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b="1" i="0">
                <a:latin typeface="Barlow Semi Condensed" pitchFamily="2" charset="77"/>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dirty="0"/>
          </a:p>
        </p:txBody>
      </p:sp>
      <p:sp>
        <p:nvSpPr>
          <p:cNvPr id="113" name="Google Shape;113;p4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b="1" i="0">
                <a:latin typeface="Barlow Semi Condensed" pitchFamily="2" charset="77"/>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dirty="0"/>
          </a:p>
        </p:txBody>
      </p:sp>
      <p:sp>
        <p:nvSpPr>
          <p:cNvPr id="114" name="Google Shape;114;p43"/>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b="1" i="0">
                <a:latin typeface="Barlow Semi Condensed" pitchFamily="2" charset="77"/>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dirty="0"/>
          </a:p>
        </p:txBody>
      </p:sp>
      <p:sp>
        <p:nvSpPr>
          <p:cNvPr id="115" name="Google Shape;115;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6"/>
        <p:cNvGrpSpPr/>
        <p:nvPr/>
      </p:nvGrpSpPr>
      <p:grpSpPr>
        <a:xfrm>
          <a:off x="0" y="0"/>
          <a:ext cx="0" cy="0"/>
          <a:chOff x="0" y="0"/>
          <a:chExt cx="0" cy="0"/>
        </a:xfrm>
      </p:grpSpPr>
      <p:sp>
        <p:nvSpPr>
          <p:cNvPr id="117" name="Google Shape;117;p44"/>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b="1" i="0">
                <a:latin typeface="Barlow Semi Condensed" pitchFamily="2" charset="77"/>
              </a:defRPr>
            </a:lvl1pPr>
          </a:lstStyle>
          <a:p>
            <a:endParaRPr dirty="0"/>
          </a:p>
        </p:txBody>
      </p:sp>
      <p:sp>
        <p:nvSpPr>
          <p:cNvPr id="118" name="Google Shape;118;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9"/>
        <p:cNvGrpSpPr/>
        <p:nvPr/>
      </p:nvGrpSpPr>
      <p:grpSpPr>
        <a:xfrm>
          <a:off x="0" y="0"/>
          <a:ext cx="0" cy="0"/>
          <a:chOff x="0" y="0"/>
          <a:chExt cx="0" cy="0"/>
        </a:xfrm>
      </p:grpSpPr>
      <p:sp>
        <p:nvSpPr>
          <p:cNvPr id="120" name="Google Shape;120;p45"/>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b="1" i="0">
                <a:latin typeface="Barlow Semi Condensed" pitchFamily="2" charset="77"/>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rPr dirty="0"/>
              <a:t>xx%</a:t>
            </a:r>
          </a:p>
        </p:txBody>
      </p:sp>
      <p:sp>
        <p:nvSpPr>
          <p:cNvPr id="121" name="Google Shape;121;p45"/>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b="1" i="0">
                <a:latin typeface="Barlow Semi Condensed" pitchFamily="2" charset="77"/>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dirty="0"/>
          </a:p>
        </p:txBody>
      </p:sp>
      <p:sp>
        <p:nvSpPr>
          <p:cNvPr id="122" name="Google Shape;122;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3"/>
        <p:cNvGrpSpPr/>
        <p:nvPr/>
      </p:nvGrpSpPr>
      <p:grpSpPr>
        <a:xfrm>
          <a:off x="0" y="0"/>
          <a:ext cx="0" cy="0"/>
          <a:chOff x="0" y="0"/>
          <a:chExt cx="0" cy="0"/>
        </a:xfrm>
      </p:grpSpPr>
      <p:sp>
        <p:nvSpPr>
          <p:cNvPr id="124" name="Google Shape;124;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rtl="0">
              <a:lnSpc>
                <a:spcPct val="100000"/>
              </a:lnSpc>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900" b="0" i="0" u="none" strike="noStrike" cap="none">
                <a:solidFill>
                  <a:srgbClr val="000000"/>
                </a:solidFill>
                <a:latin typeface="Arial"/>
                <a:ea typeface="Arial"/>
                <a:cs typeface="Arial"/>
                <a:sym typeface="Arial"/>
              </a:defRPr>
            </a:lvl9pPr>
          </a:lstStyle>
          <a:p>
            <a:endParaRPr/>
          </a:p>
        </p:txBody>
      </p:sp>
      <p:sp>
        <p:nvSpPr>
          <p:cNvPr id="7" name="Google Shape;7;p23"/>
          <p:cNvSpPr txBox="1">
            <a:spLocks noGrp="1"/>
          </p:cNvSpPr>
          <p:nvPr>
            <p:ph type="body" idx="1"/>
          </p:nvPr>
        </p:nvSpPr>
        <p:spPr>
          <a:xfrm>
            <a:off x="228600" y="800100"/>
            <a:ext cx="4114800" cy="2263200"/>
          </a:xfrm>
          <a:prstGeom prst="rect">
            <a:avLst/>
          </a:prstGeom>
          <a:noFill/>
          <a:ln>
            <a:noFill/>
          </a:ln>
        </p:spPr>
        <p:txBody>
          <a:bodyPr spcFirstLastPara="1" wrap="square" lIns="45725" tIns="22850" rIns="45725" bIns="22850" anchor="t" anchorCtr="0">
            <a:normAutofit/>
          </a:bodyPr>
          <a:lstStyle>
            <a:lvl1pPr marL="457200" marR="0" lvl="0"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lnSpc>
                <a:spcPct val="100000"/>
              </a:lnSpc>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8" name="Google Shape;8;p23"/>
          <p:cNvSpPr txBox="1">
            <a:spLocks noGrp="1"/>
          </p:cNvSpPr>
          <p:nvPr>
            <p:ph type="dt" idx="10"/>
          </p:nvPr>
        </p:nvSpPr>
        <p:spPr>
          <a:xfrm>
            <a:off x="228600" y="3178175"/>
            <a:ext cx="1066800" cy="182700"/>
          </a:xfrm>
          <a:prstGeom prst="rect">
            <a:avLst/>
          </a:prstGeom>
          <a:noFill/>
          <a:ln>
            <a:noFill/>
          </a:ln>
        </p:spPr>
        <p:txBody>
          <a:bodyPr spcFirstLastPara="1" wrap="square" lIns="45725" tIns="22850" rIns="45725" bIns="22850" anchor="ctr" anchorCtr="0">
            <a:noAutofit/>
          </a:bodyPr>
          <a:lstStyle>
            <a:lvl1pPr marR="0" lvl="0" algn="l" rtl="0">
              <a:lnSpc>
                <a:spcPct val="100000"/>
              </a:lnSpc>
              <a:spcBef>
                <a:spcPts val="0"/>
              </a:spcBef>
              <a:spcAft>
                <a:spcPts val="0"/>
              </a:spcAft>
              <a:buClr>
                <a:srgbClr val="000000"/>
              </a:buClr>
              <a:buSzPts val="700"/>
              <a:buFont typeface="Arial"/>
              <a:buNone/>
              <a:defRPr sz="6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 name="Google Shape;9;p23"/>
          <p:cNvSpPr txBox="1">
            <a:spLocks noGrp="1"/>
          </p:cNvSpPr>
          <p:nvPr>
            <p:ph type="ftr" idx="11"/>
          </p:nvPr>
        </p:nvSpPr>
        <p:spPr>
          <a:xfrm>
            <a:off x="1562100" y="3178175"/>
            <a:ext cx="1447800" cy="182700"/>
          </a:xfrm>
          <a:prstGeom prst="rect">
            <a:avLst/>
          </a:prstGeom>
          <a:noFill/>
          <a:ln>
            <a:noFill/>
          </a:ln>
        </p:spPr>
        <p:txBody>
          <a:bodyPr spcFirstLastPara="1" wrap="square" lIns="45725" tIns="22850" rIns="45725" bIns="22850" anchor="ctr" anchorCtr="0">
            <a:noAutofit/>
          </a:bodyPr>
          <a:lstStyle>
            <a:lvl1pPr marR="0" lvl="0" algn="ctr" rtl="0">
              <a:lnSpc>
                <a:spcPct val="100000"/>
              </a:lnSpc>
              <a:spcBef>
                <a:spcPts val="0"/>
              </a:spcBef>
              <a:spcAft>
                <a:spcPts val="0"/>
              </a:spcAft>
              <a:buClr>
                <a:srgbClr val="000000"/>
              </a:buClr>
              <a:buSzPts val="700"/>
              <a:buFont typeface="Arial"/>
              <a:buNone/>
              <a:defRPr sz="6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7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 name="Google Shape;10;p23"/>
          <p:cNvSpPr txBox="1">
            <a:spLocks noGrp="1"/>
          </p:cNvSpPr>
          <p:nvPr>
            <p:ph type="sldNum" idx="12"/>
          </p:nvPr>
        </p:nvSpPr>
        <p:spPr>
          <a:xfrm>
            <a:off x="3276600" y="3178175"/>
            <a:ext cx="1066800" cy="182700"/>
          </a:xfrm>
          <a:prstGeom prst="rect">
            <a:avLst/>
          </a:prstGeom>
          <a:noFill/>
          <a:ln>
            <a:noFill/>
          </a:ln>
        </p:spPr>
        <p:txBody>
          <a:bodyPr spcFirstLastPara="1" wrap="square" lIns="45725" tIns="22850" rIns="45725" bIns="22850" anchor="ctr"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80"/>
        <p:cNvGrpSpPr/>
        <p:nvPr/>
      </p:nvGrpSpPr>
      <p:grpSpPr>
        <a:xfrm>
          <a:off x="0" y="0"/>
          <a:ext cx="0" cy="0"/>
          <a:chOff x="0" y="0"/>
          <a:chExt cx="0" cy="0"/>
        </a:xfrm>
      </p:grpSpPr>
      <p:sp>
        <p:nvSpPr>
          <p:cNvPr id="81" name="Google Shape;81;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82" name="Google Shape;82;p3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dirty="0"/>
          </a:p>
        </p:txBody>
      </p:sp>
      <p:sp>
        <p:nvSpPr>
          <p:cNvPr id="83" name="Google Shape;83;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1" i="0" u="none" strike="noStrike" cap="none">
                <a:solidFill>
                  <a:schemeClr val="dk2"/>
                </a:solidFill>
                <a:latin typeface="Barlow Semi Condensed" pitchFamily="2" charset="77"/>
                <a:ea typeface="Barlow Semi Condensed" pitchFamily="2" charset="77"/>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spc="0">
          <a:solidFill>
            <a:srgbClr val="000000"/>
          </a:solidFill>
          <a:latin typeface="Barlow SemiBold" pitchFamily="2" charset="77"/>
          <a:ea typeface="Barlow SemiBold" pitchFamily="2"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spc="0">
          <a:solidFill>
            <a:srgbClr val="000000"/>
          </a:solidFill>
          <a:latin typeface="Barlow SemiBold" pitchFamily="2" charset="77"/>
          <a:ea typeface="Barlow SemiBold" pitchFamily="2"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hyperlink" Target="https://www.fisheries.noaa.gov/report"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hyperlink" Target="http://www.boatingwithwhales.com" TargetMode="Externa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8"/>
        <p:cNvGrpSpPr/>
        <p:nvPr/>
      </p:nvGrpSpPr>
      <p:grpSpPr>
        <a:xfrm>
          <a:off x="0" y="0"/>
          <a:ext cx="0" cy="0"/>
          <a:chOff x="0" y="0"/>
          <a:chExt cx="0" cy="0"/>
        </a:xfrm>
      </p:grpSpPr>
      <p:sp>
        <p:nvSpPr>
          <p:cNvPr id="129" name="Google Shape;129;p1"/>
          <p:cNvSpPr txBox="1"/>
          <p:nvPr/>
        </p:nvSpPr>
        <p:spPr>
          <a:xfrm>
            <a:off x="257874" y="228200"/>
            <a:ext cx="4818600" cy="615600"/>
          </a:xfrm>
          <a:prstGeom prst="rect">
            <a:avLst/>
          </a:prstGeom>
          <a:noFill/>
          <a:ln>
            <a:noFill/>
          </a:ln>
        </p:spPr>
        <p:txBody>
          <a:bodyPr spcFirstLastPara="1" wrap="square" lIns="0" tIns="0" rIns="0" bIns="0" anchor="ctr" anchorCtr="0">
            <a:noAutofit/>
          </a:bodyPr>
          <a:lstStyle/>
          <a:p>
            <a:pPr marL="0" marR="0" lvl="0" indent="0" algn="ctr" rtl="0">
              <a:lnSpc>
                <a:spcPct val="140003"/>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Baskerville" panose="02020502070401020303" pitchFamily="18" charset="0"/>
                <a:cs typeface="Comic Sans MS"/>
                <a:sym typeface="Comic Sans MS"/>
              </a:rPr>
              <a:t>Eyes on the Water</a:t>
            </a:r>
            <a:endParaRPr sz="4000" b="1" u="none" strike="noStrike" cap="none" dirty="0">
              <a:solidFill>
                <a:srgbClr val="000000"/>
              </a:solidFill>
              <a:latin typeface="Barlow SemiBold" pitchFamily="2" charset="77"/>
              <a:ea typeface="Baskerville" panose="02020502070401020303" pitchFamily="18" charset="0"/>
              <a:cs typeface="Comic Sans MS"/>
              <a:sym typeface="Comic Sans MS"/>
            </a:endParaRPr>
          </a:p>
        </p:txBody>
      </p:sp>
      <p:sp>
        <p:nvSpPr>
          <p:cNvPr id="130" name="Google Shape;130;p1"/>
          <p:cNvSpPr txBox="1"/>
          <p:nvPr/>
        </p:nvSpPr>
        <p:spPr>
          <a:xfrm>
            <a:off x="5495875" y="2728274"/>
            <a:ext cx="3349800" cy="231000"/>
          </a:xfrm>
          <a:prstGeom prst="rect">
            <a:avLst/>
          </a:prstGeom>
          <a:noFill/>
          <a:ln>
            <a:noFill/>
          </a:ln>
        </p:spPr>
        <p:txBody>
          <a:bodyPr spcFirstLastPara="1" wrap="square" lIns="0" tIns="0" rIns="0" bIns="0" anchor="ctr" anchorCtr="0">
            <a:noAutofit/>
          </a:bodyPr>
          <a:lstStyle/>
          <a:p>
            <a:pPr marL="0" marR="0" lvl="0" indent="0" algn="ctr" rtl="0">
              <a:lnSpc>
                <a:spcPct val="140000"/>
              </a:lnSpc>
              <a:spcBef>
                <a:spcPts val="0"/>
              </a:spcBef>
              <a:spcAft>
                <a:spcPts val="0"/>
              </a:spcAft>
              <a:buClr>
                <a:srgbClr val="000000"/>
              </a:buClr>
              <a:buSzPts val="1500"/>
              <a:buFont typeface="Arial"/>
              <a:buNone/>
            </a:pPr>
            <a:r>
              <a:rPr lang="en" sz="1500" u="none" strike="noStrike" cap="none" dirty="0">
                <a:solidFill>
                  <a:schemeClr val="lt1"/>
                </a:solidFill>
                <a:latin typeface="Barlow SemiBold" pitchFamily="2" charset="77"/>
                <a:ea typeface="Comic Sans MS"/>
                <a:cs typeface="Comic Sans MS"/>
                <a:sym typeface="Comic Sans MS"/>
              </a:rPr>
              <a:t>Creating Safer Seas for Everyone:</a:t>
            </a:r>
            <a:endParaRPr sz="1500" u="none" strike="noStrike" cap="none" dirty="0">
              <a:solidFill>
                <a:schemeClr val="lt1"/>
              </a:solidFill>
              <a:latin typeface="Barlow SemiBold" pitchFamily="2" charset="77"/>
              <a:ea typeface="Comic Sans MS"/>
              <a:cs typeface="Comic Sans MS"/>
              <a:sym typeface="Comic Sans MS"/>
            </a:endParaRPr>
          </a:p>
        </p:txBody>
      </p:sp>
      <p:sp>
        <p:nvSpPr>
          <p:cNvPr id="131" name="Google Shape;131;p1"/>
          <p:cNvSpPr txBox="1"/>
          <p:nvPr/>
        </p:nvSpPr>
        <p:spPr>
          <a:xfrm>
            <a:off x="5361173" y="3021248"/>
            <a:ext cx="3518700" cy="231000"/>
          </a:xfrm>
          <a:prstGeom prst="rect">
            <a:avLst/>
          </a:prstGeom>
          <a:noFill/>
          <a:ln>
            <a:noFill/>
          </a:ln>
        </p:spPr>
        <p:txBody>
          <a:bodyPr spcFirstLastPara="1" wrap="square" lIns="0" tIns="0" rIns="0" bIns="0" anchor="ctr" anchorCtr="0">
            <a:noAutofit/>
          </a:bodyPr>
          <a:lstStyle/>
          <a:p>
            <a:pPr marL="0" marR="0" lvl="0" indent="0" algn="ctr" rtl="0">
              <a:lnSpc>
                <a:spcPct val="140002"/>
              </a:lnSpc>
              <a:spcBef>
                <a:spcPts val="0"/>
              </a:spcBef>
              <a:spcAft>
                <a:spcPts val="0"/>
              </a:spcAft>
              <a:buClr>
                <a:srgbClr val="000000"/>
              </a:buClr>
              <a:buSzPts val="1500"/>
              <a:buFont typeface="Arial"/>
              <a:buNone/>
            </a:pPr>
            <a:r>
              <a:rPr lang="en" sz="1500" u="none" strike="noStrike" cap="none" dirty="0">
                <a:solidFill>
                  <a:srgbClr val="FFFFFF"/>
                </a:solidFill>
                <a:latin typeface="Barlow SemiBold" pitchFamily="2" charset="77"/>
                <a:ea typeface="Comic Sans MS"/>
                <a:cs typeface="Comic Sans MS"/>
                <a:sym typeface="Comic Sans MS"/>
              </a:rPr>
              <a:t>A Guide for Responsible Boaters</a:t>
            </a:r>
            <a:endParaRPr sz="1500" u="none" strike="noStrike" cap="none" dirty="0">
              <a:solidFill>
                <a:srgbClr val="000000"/>
              </a:solidFill>
              <a:latin typeface="Barlow SemiBold" pitchFamily="2" charset="77"/>
              <a:ea typeface="Comic Sans MS"/>
              <a:cs typeface="Comic Sans MS"/>
              <a:sym typeface="Comic Sans MS"/>
            </a:endParaRPr>
          </a:p>
        </p:txBody>
      </p:sp>
      <p:pic>
        <p:nvPicPr>
          <p:cNvPr id="132" name="Google Shape;132;p1"/>
          <p:cNvPicPr preferRelativeResize="0"/>
          <p:nvPr/>
        </p:nvPicPr>
        <p:blipFill rotWithShape="1">
          <a:blip r:embed="rId4">
            <a:alphaModFix/>
          </a:blip>
          <a:srcRect/>
          <a:stretch/>
        </p:blipFill>
        <p:spPr>
          <a:xfrm>
            <a:off x="6694100" y="3523675"/>
            <a:ext cx="852850" cy="818275"/>
          </a:xfrm>
          <a:prstGeom prst="rect">
            <a:avLst/>
          </a:prstGeom>
          <a:noFill/>
          <a:ln w="76200" cap="flat" cmpd="sng">
            <a:solidFill>
              <a:schemeClr val="dk2"/>
            </a:solidFill>
            <a:prstDash val="solid"/>
            <a:round/>
            <a:headEnd type="none" w="sm" len="sm"/>
            <a:tailEnd type="none" w="sm" len="sm"/>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136"/>
        <p:cNvGrpSpPr/>
        <p:nvPr/>
      </p:nvGrpSpPr>
      <p:grpSpPr>
        <a:xfrm>
          <a:off x="0" y="0"/>
          <a:ext cx="0" cy="0"/>
          <a:chOff x="0" y="0"/>
          <a:chExt cx="0" cy="0"/>
        </a:xfrm>
      </p:grpSpPr>
      <p:grpSp>
        <p:nvGrpSpPr>
          <p:cNvPr id="137" name="Google Shape;137;p2"/>
          <p:cNvGrpSpPr/>
          <p:nvPr/>
        </p:nvGrpSpPr>
        <p:grpSpPr>
          <a:xfrm rot="2286222">
            <a:off x="-1030727" y="2705583"/>
            <a:ext cx="2780518" cy="2780468"/>
            <a:chOff x="0" y="0"/>
            <a:chExt cx="812800" cy="812800"/>
          </a:xfrm>
        </p:grpSpPr>
        <p:sp>
          <p:nvSpPr>
            <p:cNvPr id="138" name="Google Shape;138;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139" name="Google Shape;139;p2"/>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140" name="Google Shape;140;p2"/>
          <p:cNvSpPr txBox="1"/>
          <p:nvPr/>
        </p:nvSpPr>
        <p:spPr>
          <a:xfrm>
            <a:off x="150773" y="116325"/>
            <a:ext cx="3897351" cy="615600"/>
          </a:xfrm>
          <a:prstGeom prst="rect">
            <a:avLst/>
          </a:prstGeom>
          <a:noFill/>
          <a:ln>
            <a:noFill/>
          </a:ln>
        </p:spPr>
        <p:txBody>
          <a:bodyPr spcFirstLastPara="1" wrap="square" lIns="0" tIns="0" rIns="0" bIns="0" anchor="ctr" anchorCtr="0">
            <a:noAutofit/>
          </a:bodyPr>
          <a:lstStyle/>
          <a:p>
            <a:pPr marL="0" marR="0" lvl="0" indent="0" algn="ctr" rtl="0">
              <a:lnSpc>
                <a:spcPct val="139988"/>
              </a:lnSpc>
              <a:spcBef>
                <a:spcPts val="0"/>
              </a:spcBef>
              <a:spcAft>
                <a:spcPts val="0"/>
              </a:spcAft>
              <a:buClr>
                <a:srgbClr val="000000"/>
              </a:buClr>
              <a:buSzPts val="4000"/>
              <a:buFont typeface="Arial"/>
              <a:buNone/>
            </a:pPr>
            <a:r>
              <a:rPr lang="en" sz="4000" u="none" strike="noStrike" cap="none" dirty="0">
                <a:solidFill>
                  <a:srgbClr val="FFFFFF"/>
                </a:solidFill>
                <a:latin typeface="Barlow SemiBold" pitchFamily="2" charset="77"/>
                <a:ea typeface="Comic Sans MS"/>
                <a:cs typeface="Comic Sans MS"/>
                <a:sym typeface="Comic Sans MS"/>
              </a:rPr>
              <a:t>Learning Goals</a:t>
            </a:r>
            <a:endParaRPr sz="200" u="none" strike="noStrike" cap="none" dirty="0">
              <a:solidFill>
                <a:srgbClr val="000000"/>
              </a:solidFill>
              <a:latin typeface="Barlow SemiBold" pitchFamily="2" charset="77"/>
              <a:ea typeface="Comic Sans MS"/>
              <a:cs typeface="Comic Sans MS"/>
              <a:sym typeface="Comic Sans MS"/>
            </a:endParaRPr>
          </a:p>
        </p:txBody>
      </p:sp>
      <p:grpSp>
        <p:nvGrpSpPr>
          <p:cNvPr id="141" name="Google Shape;141;p2"/>
          <p:cNvGrpSpPr/>
          <p:nvPr/>
        </p:nvGrpSpPr>
        <p:grpSpPr>
          <a:xfrm rot="2286226">
            <a:off x="541112" y="4052757"/>
            <a:ext cx="1472843" cy="1472792"/>
            <a:chOff x="0" y="0"/>
            <a:chExt cx="812800" cy="812800"/>
          </a:xfrm>
        </p:grpSpPr>
        <p:sp>
          <p:nvSpPr>
            <p:cNvPr id="142" name="Google Shape;142;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143" name="Google Shape;143;p2"/>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144" name="Google Shape;144;p2"/>
          <p:cNvSpPr txBox="1"/>
          <p:nvPr/>
        </p:nvSpPr>
        <p:spPr>
          <a:xfrm>
            <a:off x="83775" y="1047900"/>
            <a:ext cx="4378800" cy="2539157"/>
          </a:xfrm>
          <a:prstGeom prst="rect">
            <a:avLst/>
          </a:prstGeom>
          <a:noFill/>
          <a:ln>
            <a:noFill/>
          </a:ln>
        </p:spPr>
        <p:txBody>
          <a:bodyPr spcFirstLastPara="1" wrap="square" lIns="0" tIns="0" rIns="0" bIns="0" anchor="t" anchorCtr="0">
            <a:spAutoFit/>
          </a:bodyPr>
          <a:lstStyle/>
          <a:p>
            <a:pPr marL="228600" marR="0" lvl="0" indent="-228600" algn="l" rtl="0">
              <a:spcBef>
                <a:spcPts val="600"/>
              </a:spcBef>
              <a:spcAft>
                <a:spcPts val="120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Identify whales in our area</a:t>
            </a:r>
            <a:endParaRPr sz="1800" u="none" strike="noStrike" cap="none" dirty="0">
              <a:solidFill>
                <a:schemeClr val="lt1"/>
              </a:solidFill>
              <a:latin typeface="Barlow Semi Condensed" pitchFamily="2" charset="77"/>
              <a:ea typeface="Comic Sans MS"/>
              <a:cs typeface="Comic Sans MS"/>
              <a:sym typeface="Comic Sans MS"/>
            </a:endParaRPr>
          </a:p>
          <a:p>
            <a:pPr marL="228600" marR="0" lvl="0" indent="-228600" algn="l" rtl="0">
              <a:spcBef>
                <a:spcPts val="600"/>
              </a:spcBef>
              <a:spcAft>
                <a:spcPts val="120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Recognize signs of whale presence</a:t>
            </a:r>
            <a:endParaRPr sz="1800" u="none" strike="noStrike" cap="none" dirty="0">
              <a:solidFill>
                <a:schemeClr val="lt1"/>
              </a:solidFill>
              <a:latin typeface="Barlow Semi Condensed" pitchFamily="2" charset="77"/>
              <a:ea typeface="Comic Sans MS"/>
              <a:cs typeface="Comic Sans MS"/>
              <a:sym typeface="Comic Sans MS"/>
            </a:endParaRPr>
          </a:p>
          <a:p>
            <a:pPr marL="228600" marR="0" lvl="0" indent="-228600" algn="l" rtl="0">
              <a:spcBef>
                <a:spcPts val="600"/>
              </a:spcBef>
              <a:spcAft>
                <a:spcPts val="120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Understand vessel strike &amp; entanglement risks</a:t>
            </a:r>
            <a:endParaRPr sz="1800" u="none" strike="noStrike" cap="none" dirty="0">
              <a:solidFill>
                <a:schemeClr val="lt1"/>
              </a:solidFill>
              <a:latin typeface="Barlow Semi Condensed" pitchFamily="2" charset="77"/>
              <a:ea typeface="Comic Sans MS"/>
              <a:cs typeface="Comic Sans MS"/>
              <a:sym typeface="Comic Sans MS"/>
            </a:endParaRPr>
          </a:p>
          <a:p>
            <a:pPr marL="228600" marR="0" lvl="0" indent="-228600" algn="l" rtl="0">
              <a:spcBef>
                <a:spcPts val="600"/>
              </a:spcBef>
              <a:spcAft>
                <a:spcPts val="120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Follow safe &amp; legal boating practices</a:t>
            </a:r>
            <a:endParaRPr sz="1800" u="none" strike="noStrike" cap="none" dirty="0">
              <a:solidFill>
                <a:schemeClr val="lt1"/>
              </a:solidFill>
              <a:latin typeface="Barlow Semi Condensed" pitchFamily="2" charset="77"/>
              <a:ea typeface="Comic Sans MS"/>
              <a:cs typeface="Comic Sans MS"/>
              <a:sym typeface="Comic Sans MS"/>
            </a:endParaRPr>
          </a:p>
          <a:p>
            <a:pPr marL="228600" marR="0" lvl="0" indent="-228600" algn="l" rtl="0">
              <a:spcBef>
                <a:spcPts val="600"/>
              </a:spcBef>
              <a:spcAft>
                <a:spcPts val="120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Report whale sightings (when &amp; how)</a:t>
            </a:r>
            <a:endParaRPr sz="1800" u="none" strike="noStrike" cap="none" dirty="0">
              <a:solidFill>
                <a:schemeClr val="lt1"/>
              </a:solidFill>
              <a:latin typeface="Barlow Semi Condensed" pitchFamily="2" charset="77"/>
              <a:sym typeface="Arial"/>
            </a:endParaRPr>
          </a:p>
        </p:txBody>
      </p:sp>
      <p:pic>
        <p:nvPicPr>
          <p:cNvPr id="145" name="Google Shape;145;p2"/>
          <p:cNvPicPr preferRelativeResize="0"/>
          <p:nvPr/>
        </p:nvPicPr>
        <p:blipFill rotWithShape="1">
          <a:blip r:embed="rId3">
            <a:alphaModFix/>
          </a:blip>
          <a:srcRect/>
          <a:stretch/>
        </p:blipFill>
        <p:spPr>
          <a:xfrm>
            <a:off x="4529275" y="1112520"/>
            <a:ext cx="4378798" cy="2918479"/>
          </a:xfrm>
          <a:prstGeom prst="rect">
            <a:avLst/>
          </a:prstGeom>
          <a:noFill/>
          <a:ln w="76200" cap="flat" cmpd="sng">
            <a:solidFill>
              <a:srgbClr val="666666"/>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149"/>
        <p:cNvGrpSpPr/>
        <p:nvPr/>
      </p:nvGrpSpPr>
      <p:grpSpPr>
        <a:xfrm>
          <a:off x="0" y="0"/>
          <a:ext cx="0" cy="0"/>
          <a:chOff x="0" y="0"/>
          <a:chExt cx="0" cy="0"/>
        </a:xfrm>
      </p:grpSpPr>
      <p:grpSp>
        <p:nvGrpSpPr>
          <p:cNvPr id="150" name="Google Shape;150;p3"/>
          <p:cNvGrpSpPr/>
          <p:nvPr/>
        </p:nvGrpSpPr>
        <p:grpSpPr>
          <a:xfrm rot="2286220">
            <a:off x="5228430" y="-1175350"/>
            <a:ext cx="4888500" cy="4888450"/>
            <a:chOff x="0" y="0"/>
            <a:chExt cx="812800" cy="812800"/>
          </a:xfrm>
        </p:grpSpPr>
        <p:sp>
          <p:nvSpPr>
            <p:cNvPr id="151" name="Google Shape;151;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152" name="Google Shape;152;p3"/>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dirty="0">
                <a:solidFill>
                  <a:schemeClr val="dk1"/>
                </a:solidFill>
                <a:latin typeface="Calibri"/>
                <a:ea typeface="Calibri"/>
                <a:cs typeface="Calibri"/>
                <a:sym typeface="Calibri"/>
              </a:endParaRPr>
            </a:p>
          </p:txBody>
        </p:sp>
      </p:grpSp>
      <p:grpSp>
        <p:nvGrpSpPr>
          <p:cNvPr id="153" name="Google Shape;153;p3"/>
          <p:cNvGrpSpPr/>
          <p:nvPr/>
        </p:nvGrpSpPr>
        <p:grpSpPr>
          <a:xfrm rot="2286226">
            <a:off x="-127118" y="945224"/>
            <a:ext cx="1472843" cy="1472792"/>
            <a:chOff x="0" y="0"/>
            <a:chExt cx="812800" cy="812800"/>
          </a:xfrm>
        </p:grpSpPr>
        <p:sp>
          <p:nvSpPr>
            <p:cNvPr id="154" name="Google Shape;154;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155" name="Google Shape;155;p3"/>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156" name="Google Shape;156;p3"/>
          <p:cNvSpPr txBox="1"/>
          <p:nvPr/>
        </p:nvSpPr>
        <p:spPr>
          <a:xfrm>
            <a:off x="448675" y="3029075"/>
            <a:ext cx="1353900" cy="3693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400"/>
              <a:buFont typeface="Arial"/>
              <a:buNone/>
            </a:pPr>
            <a:r>
              <a:rPr lang="en" sz="2400" b="1" u="none" strike="noStrike" cap="none" dirty="0">
                <a:solidFill>
                  <a:srgbClr val="FFFFFF"/>
                </a:solidFill>
                <a:latin typeface="Barlow SemiBold" pitchFamily="2" charset="77"/>
                <a:ea typeface="Comic Sans MS"/>
                <a:cs typeface="Comic Sans MS"/>
                <a:sym typeface="Comic Sans MS"/>
              </a:rPr>
              <a:t>Dolphins</a:t>
            </a:r>
            <a:endParaRPr sz="2400" b="1" u="none" strike="noStrike" cap="none" dirty="0">
              <a:solidFill>
                <a:srgbClr val="000000"/>
              </a:solidFill>
              <a:latin typeface="Barlow SemiBold" pitchFamily="2" charset="77"/>
              <a:ea typeface="Comic Sans MS"/>
              <a:cs typeface="Comic Sans MS"/>
              <a:sym typeface="Comic Sans MS"/>
            </a:endParaRPr>
          </a:p>
        </p:txBody>
      </p:sp>
      <p:pic>
        <p:nvPicPr>
          <p:cNvPr id="157" name="Google Shape;157;p3"/>
          <p:cNvPicPr preferRelativeResize="0"/>
          <p:nvPr/>
        </p:nvPicPr>
        <p:blipFill rotWithShape="1">
          <a:blip r:embed="rId3">
            <a:alphaModFix/>
          </a:blip>
          <a:srcRect l="7661" t="10936" r="8789" b="18513"/>
          <a:stretch/>
        </p:blipFill>
        <p:spPr>
          <a:xfrm>
            <a:off x="169125" y="924763"/>
            <a:ext cx="1996800" cy="1838100"/>
          </a:xfrm>
          <a:prstGeom prst="ellipse">
            <a:avLst/>
          </a:prstGeom>
          <a:noFill/>
          <a:ln w="76200" cap="flat" cmpd="sng">
            <a:solidFill>
              <a:schemeClr val="dk2"/>
            </a:solidFill>
            <a:prstDash val="solid"/>
            <a:round/>
            <a:headEnd type="none" w="sm" len="sm"/>
            <a:tailEnd type="none" w="sm" len="sm"/>
          </a:ln>
          <a:effectLst>
            <a:outerShdw blurRad="57150" dist="19050" dir="5400000" algn="bl" rotWithShape="0">
              <a:srgbClr val="000000">
                <a:alpha val="50196"/>
              </a:srgbClr>
            </a:outerShdw>
          </a:effectLst>
        </p:spPr>
      </p:pic>
      <p:pic>
        <p:nvPicPr>
          <p:cNvPr id="158" name="Google Shape;158;p3" title="Adult.grayseal.02.jpg"/>
          <p:cNvPicPr preferRelativeResize="0"/>
          <p:nvPr/>
        </p:nvPicPr>
        <p:blipFill rotWithShape="1">
          <a:blip r:embed="rId4">
            <a:alphaModFix/>
          </a:blip>
          <a:srcRect l="22071" r="22066"/>
          <a:stretch/>
        </p:blipFill>
        <p:spPr>
          <a:xfrm>
            <a:off x="4785617" y="1806726"/>
            <a:ext cx="1731900" cy="2067900"/>
          </a:xfrm>
          <a:prstGeom prst="ellipse">
            <a:avLst/>
          </a:prstGeom>
          <a:noFill/>
          <a:ln w="76200" cap="flat" cmpd="sng">
            <a:solidFill>
              <a:schemeClr val="dk2"/>
            </a:solidFill>
            <a:prstDash val="solid"/>
            <a:round/>
            <a:headEnd type="none" w="sm" len="sm"/>
            <a:tailEnd type="none" w="sm" len="sm"/>
          </a:ln>
        </p:spPr>
      </p:pic>
      <p:pic>
        <p:nvPicPr>
          <p:cNvPr id="159" name="Google Shape;159;p3"/>
          <p:cNvPicPr preferRelativeResize="0"/>
          <p:nvPr/>
        </p:nvPicPr>
        <p:blipFill rotWithShape="1">
          <a:blip r:embed="rId5">
            <a:alphaModFix/>
          </a:blip>
          <a:srcRect/>
          <a:stretch/>
        </p:blipFill>
        <p:spPr>
          <a:xfrm>
            <a:off x="6517529" y="3029075"/>
            <a:ext cx="2310300" cy="1838100"/>
          </a:xfrm>
          <a:prstGeom prst="ellipse">
            <a:avLst/>
          </a:prstGeom>
          <a:noFill/>
          <a:ln w="76200" cap="flat" cmpd="sng">
            <a:solidFill>
              <a:schemeClr val="dk2"/>
            </a:solidFill>
            <a:prstDash val="solid"/>
            <a:round/>
            <a:headEnd type="none" w="sm" len="sm"/>
            <a:tailEnd type="none" w="sm" len="sm"/>
          </a:ln>
        </p:spPr>
      </p:pic>
      <p:sp>
        <p:nvSpPr>
          <p:cNvPr id="160" name="Google Shape;160;p3"/>
          <p:cNvSpPr txBox="1"/>
          <p:nvPr/>
        </p:nvSpPr>
        <p:spPr>
          <a:xfrm>
            <a:off x="125475" y="210875"/>
            <a:ext cx="5093400" cy="615600"/>
          </a:xfrm>
          <a:prstGeom prst="rect">
            <a:avLst/>
          </a:prstGeom>
          <a:noFill/>
          <a:ln>
            <a:noFill/>
          </a:ln>
        </p:spPr>
        <p:txBody>
          <a:bodyPr spcFirstLastPara="1" wrap="square" lIns="0" tIns="0" rIns="0" bIns="0" anchor="ctr" anchorCtr="0">
            <a:noAutofit/>
          </a:bodyPr>
          <a:lstStyle/>
          <a:p>
            <a:pPr marL="0" marR="0" lvl="0" indent="0" algn="ctr" rtl="0">
              <a:lnSpc>
                <a:spcPct val="114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“At Risk” Neighbors</a:t>
            </a:r>
            <a:endParaRPr sz="4000" b="1" u="none" strike="noStrike" cap="none" dirty="0">
              <a:solidFill>
                <a:srgbClr val="000000"/>
              </a:solidFill>
              <a:latin typeface="Barlow SemiBold" pitchFamily="2" charset="77"/>
              <a:ea typeface="Comic Sans MS"/>
              <a:cs typeface="Comic Sans MS"/>
              <a:sym typeface="Comic Sans MS"/>
            </a:endParaRPr>
          </a:p>
        </p:txBody>
      </p:sp>
      <p:sp>
        <p:nvSpPr>
          <p:cNvPr id="161" name="Google Shape;161;p3"/>
          <p:cNvSpPr txBox="1"/>
          <p:nvPr/>
        </p:nvSpPr>
        <p:spPr>
          <a:xfrm>
            <a:off x="2466276" y="3230450"/>
            <a:ext cx="1887900" cy="3693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400"/>
              <a:buFont typeface="Arial"/>
              <a:buNone/>
            </a:pPr>
            <a:r>
              <a:rPr lang="en" sz="2400" b="1" u="none" strike="noStrike" cap="none" dirty="0">
                <a:solidFill>
                  <a:srgbClr val="FFFFFF"/>
                </a:solidFill>
                <a:latin typeface="Barlow SemiBold" pitchFamily="2" charset="77"/>
                <a:ea typeface="Comic Sans MS"/>
                <a:cs typeface="Comic Sans MS"/>
                <a:sym typeface="Comic Sans MS"/>
              </a:rPr>
              <a:t>Sea Turtles</a:t>
            </a:r>
            <a:endParaRPr sz="2400" b="1" u="none" strike="noStrike" cap="none" dirty="0">
              <a:solidFill>
                <a:srgbClr val="000000"/>
              </a:solidFill>
              <a:latin typeface="Barlow SemiBold" pitchFamily="2" charset="77"/>
              <a:ea typeface="Comic Sans MS"/>
              <a:cs typeface="Comic Sans MS"/>
              <a:sym typeface="Comic Sans MS"/>
            </a:endParaRPr>
          </a:p>
        </p:txBody>
      </p:sp>
      <p:sp>
        <p:nvSpPr>
          <p:cNvPr id="162" name="Google Shape;162;p3"/>
          <p:cNvSpPr txBox="1"/>
          <p:nvPr/>
        </p:nvSpPr>
        <p:spPr>
          <a:xfrm>
            <a:off x="5024075" y="4015200"/>
            <a:ext cx="1161600" cy="3693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400"/>
              <a:buFont typeface="Arial"/>
              <a:buNone/>
            </a:pPr>
            <a:r>
              <a:rPr lang="en" sz="2400" b="1" u="none" strike="noStrike" cap="none" dirty="0">
                <a:solidFill>
                  <a:srgbClr val="FFFFFF"/>
                </a:solidFill>
                <a:latin typeface="Barlow SemiBold" pitchFamily="2" charset="77"/>
                <a:ea typeface="Comic Sans MS"/>
                <a:cs typeface="Comic Sans MS"/>
                <a:sym typeface="Comic Sans MS"/>
              </a:rPr>
              <a:t>Seals</a:t>
            </a:r>
            <a:endParaRPr sz="2400" b="1" u="none" strike="noStrike" cap="none" dirty="0">
              <a:solidFill>
                <a:srgbClr val="000000"/>
              </a:solidFill>
              <a:latin typeface="Barlow SemiBold" pitchFamily="2" charset="77"/>
              <a:ea typeface="Comic Sans MS"/>
              <a:cs typeface="Comic Sans MS"/>
              <a:sym typeface="Comic Sans MS"/>
            </a:endParaRPr>
          </a:p>
        </p:txBody>
      </p:sp>
      <p:sp>
        <p:nvSpPr>
          <p:cNvPr id="163" name="Google Shape;163;p3"/>
          <p:cNvSpPr txBox="1"/>
          <p:nvPr/>
        </p:nvSpPr>
        <p:spPr>
          <a:xfrm>
            <a:off x="6948958" y="2499851"/>
            <a:ext cx="1677697" cy="3693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400"/>
              <a:buFont typeface="Arial"/>
              <a:buNone/>
            </a:pPr>
            <a:r>
              <a:rPr lang="en" sz="2400" b="1" u="none" strike="noStrike" cap="none" dirty="0">
                <a:solidFill>
                  <a:srgbClr val="FFFFFF"/>
                </a:solidFill>
                <a:latin typeface="Barlow SemiBold" pitchFamily="2" charset="77"/>
                <a:ea typeface="Comic Sans MS"/>
                <a:cs typeface="Comic Sans MS"/>
                <a:sym typeface="Comic Sans MS"/>
              </a:rPr>
              <a:t>Sturgeon</a:t>
            </a:r>
            <a:endParaRPr sz="2400" b="1" u="none" strike="noStrike" cap="none" dirty="0">
              <a:solidFill>
                <a:srgbClr val="000000"/>
              </a:solidFill>
              <a:latin typeface="Barlow SemiBold" pitchFamily="2" charset="77"/>
              <a:ea typeface="Comic Sans MS"/>
              <a:cs typeface="Comic Sans MS"/>
              <a:sym typeface="Comic Sans MS"/>
            </a:endParaRPr>
          </a:p>
        </p:txBody>
      </p:sp>
      <p:sp>
        <p:nvSpPr>
          <p:cNvPr id="164" name="Google Shape;164;p3"/>
          <p:cNvSpPr txBox="1"/>
          <p:nvPr/>
        </p:nvSpPr>
        <p:spPr>
          <a:xfrm>
            <a:off x="6517525" y="1440850"/>
            <a:ext cx="2546400" cy="9201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1600"/>
              <a:buFont typeface="Arial"/>
              <a:buNone/>
            </a:pPr>
            <a:r>
              <a:rPr lang="en" sz="1600" b="1" u="none" strike="noStrike" cap="none" dirty="0">
                <a:solidFill>
                  <a:srgbClr val="FFFFFF"/>
                </a:solidFill>
                <a:latin typeface="Barlow SemiBold" pitchFamily="2" charset="77"/>
                <a:ea typeface="Comic Sans MS"/>
                <a:cs typeface="Comic Sans MS"/>
                <a:sym typeface="Comic Sans MS"/>
              </a:rPr>
              <a:t>And, of course, </a:t>
            </a:r>
            <a:endParaRPr sz="1600" b="1" u="none" strike="noStrike" cap="none" dirty="0">
              <a:solidFill>
                <a:srgbClr val="FFFFFF"/>
              </a:solidFill>
              <a:latin typeface="Barlow SemiBold" pitchFamily="2" charset="77"/>
              <a:ea typeface="Comic Sans MS"/>
              <a:cs typeface="Comic Sans MS"/>
              <a:sym typeface="Comic Sans MS"/>
            </a:endParaRPr>
          </a:p>
          <a:p>
            <a:pPr marL="0" marR="0" lvl="0" indent="0" algn="ctr" rtl="0">
              <a:lnSpc>
                <a:spcPct val="140020"/>
              </a:lnSpc>
              <a:spcBef>
                <a:spcPts val="0"/>
              </a:spcBef>
              <a:spcAft>
                <a:spcPts val="0"/>
              </a:spcAft>
              <a:buClr>
                <a:srgbClr val="000000"/>
              </a:buClr>
              <a:buSzPts val="1600"/>
              <a:buFont typeface="Arial"/>
              <a:buNone/>
            </a:pPr>
            <a:r>
              <a:rPr lang="en" sz="1600" b="1" u="none" strike="noStrike" cap="none" dirty="0">
                <a:solidFill>
                  <a:srgbClr val="FFFFFF"/>
                </a:solidFill>
                <a:latin typeface="Barlow SemiBold" pitchFamily="2" charset="77"/>
                <a:ea typeface="Comic Sans MS"/>
                <a:cs typeface="Comic Sans MS"/>
                <a:sym typeface="Comic Sans MS"/>
              </a:rPr>
              <a:t>various species </a:t>
            </a:r>
            <a:endParaRPr sz="1600" b="1" u="none" strike="noStrike" cap="none" dirty="0">
              <a:solidFill>
                <a:srgbClr val="FFFFFF"/>
              </a:solidFill>
              <a:latin typeface="Barlow SemiBold" pitchFamily="2" charset="77"/>
              <a:ea typeface="Comic Sans MS"/>
              <a:cs typeface="Comic Sans MS"/>
              <a:sym typeface="Comic Sans MS"/>
            </a:endParaRPr>
          </a:p>
          <a:p>
            <a:pPr marL="0" marR="0" lvl="0" indent="0" algn="ctr" rtl="0">
              <a:lnSpc>
                <a:spcPct val="140020"/>
              </a:lnSpc>
              <a:spcBef>
                <a:spcPts val="0"/>
              </a:spcBef>
              <a:spcAft>
                <a:spcPts val="0"/>
              </a:spcAft>
              <a:buClr>
                <a:srgbClr val="000000"/>
              </a:buClr>
              <a:buSzPts val="1600"/>
              <a:buFont typeface="Arial"/>
              <a:buNone/>
            </a:pPr>
            <a:r>
              <a:rPr lang="en" sz="1600" b="1" u="none" strike="noStrike" cap="none" dirty="0">
                <a:solidFill>
                  <a:srgbClr val="FFFFFF"/>
                </a:solidFill>
                <a:latin typeface="Barlow SemiBold" pitchFamily="2" charset="77"/>
                <a:ea typeface="Comic Sans MS"/>
                <a:cs typeface="Comic Sans MS"/>
                <a:sym typeface="Comic Sans MS"/>
              </a:rPr>
              <a:t>of fish!</a:t>
            </a:r>
            <a:endParaRPr sz="1600" b="1" u="none" strike="noStrike" cap="none" dirty="0">
              <a:solidFill>
                <a:srgbClr val="000000"/>
              </a:solidFill>
              <a:latin typeface="Barlow SemiBold" pitchFamily="2" charset="77"/>
              <a:ea typeface="Comic Sans MS"/>
              <a:cs typeface="Comic Sans MS"/>
              <a:sym typeface="Comic Sans MS"/>
            </a:endParaRPr>
          </a:p>
        </p:txBody>
      </p:sp>
      <p:pic>
        <p:nvPicPr>
          <p:cNvPr id="165" name="Google Shape;165;p3" title="MM258011.jpg"/>
          <p:cNvPicPr preferRelativeResize="0"/>
          <p:nvPr/>
        </p:nvPicPr>
        <p:blipFill rotWithShape="1">
          <a:blip r:embed="rId6">
            <a:alphaModFix/>
          </a:blip>
          <a:srcRect t="10924" b="10932"/>
          <a:stretch/>
        </p:blipFill>
        <p:spPr>
          <a:xfrm flipH="1">
            <a:off x="2320625" y="1705350"/>
            <a:ext cx="2310300" cy="1204500"/>
          </a:xfrm>
          <a:prstGeom prst="ellipse">
            <a:avLst/>
          </a:prstGeom>
          <a:noFill/>
          <a:ln w="76200"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169"/>
        <p:cNvGrpSpPr/>
        <p:nvPr/>
      </p:nvGrpSpPr>
      <p:grpSpPr>
        <a:xfrm>
          <a:off x="0" y="0"/>
          <a:ext cx="0" cy="0"/>
          <a:chOff x="0" y="0"/>
          <a:chExt cx="0" cy="0"/>
        </a:xfrm>
      </p:grpSpPr>
      <p:grpSp>
        <p:nvGrpSpPr>
          <p:cNvPr id="170" name="Google Shape;170;p4"/>
          <p:cNvGrpSpPr/>
          <p:nvPr/>
        </p:nvGrpSpPr>
        <p:grpSpPr>
          <a:xfrm rot="2286190">
            <a:off x="4388593" y="-573135"/>
            <a:ext cx="4756047" cy="4755997"/>
            <a:chOff x="0" y="0"/>
            <a:chExt cx="812800" cy="812800"/>
          </a:xfrm>
        </p:grpSpPr>
        <p:sp>
          <p:nvSpPr>
            <p:cNvPr id="171" name="Google Shape;171;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172" name="Google Shape;172;p4"/>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173" name="Google Shape;173;p4"/>
          <p:cNvGrpSpPr/>
          <p:nvPr/>
        </p:nvGrpSpPr>
        <p:grpSpPr>
          <a:xfrm rot="2286212">
            <a:off x="7594821" y="3240442"/>
            <a:ext cx="1583360" cy="1583310"/>
            <a:chOff x="0" y="0"/>
            <a:chExt cx="812800" cy="812800"/>
          </a:xfrm>
        </p:grpSpPr>
        <p:sp>
          <p:nvSpPr>
            <p:cNvPr id="174" name="Google Shape;174;p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175" name="Google Shape;175;p4"/>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176" name="Google Shape;176;p4"/>
          <p:cNvSpPr txBox="1"/>
          <p:nvPr/>
        </p:nvSpPr>
        <p:spPr>
          <a:xfrm>
            <a:off x="136450" y="158850"/>
            <a:ext cx="3537600" cy="615600"/>
          </a:xfrm>
          <a:prstGeom prst="rect">
            <a:avLst/>
          </a:prstGeom>
          <a:noFill/>
          <a:ln>
            <a:noFill/>
          </a:ln>
        </p:spPr>
        <p:txBody>
          <a:bodyPr spcFirstLastPara="1" wrap="square" lIns="0" tIns="0" rIns="0" bIns="0" anchor="ctr" anchorCtr="0">
            <a:noAutofit/>
          </a:bodyPr>
          <a:lstStyle/>
          <a:p>
            <a:pPr marL="0" marR="0" lvl="0" indent="0" algn="ctr" rtl="0">
              <a:lnSpc>
                <a:spcPct val="114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Giants Below</a:t>
            </a:r>
            <a:endParaRPr sz="3500" b="1" u="none" strike="noStrike" cap="none" dirty="0">
              <a:solidFill>
                <a:srgbClr val="000000"/>
              </a:solidFill>
              <a:latin typeface="Barlow SemiBold" pitchFamily="2" charset="77"/>
              <a:ea typeface="Comic Sans MS"/>
              <a:cs typeface="Comic Sans MS"/>
              <a:sym typeface="Comic Sans MS"/>
            </a:endParaRPr>
          </a:p>
        </p:txBody>
      </p:sp>
      <p:sp>
        <p:nvSpPr>
          <p:cNvPr id="177" name="Google Shape;177;p4"/>
          <p:cNvSpPr txBox="1"/>
          <p:nvPr/>
        </p:nvSpPr>
        <p:spPr>
          <a:xfrm>
            <a:off x="68200" y="1544625"/>
            <a:ext cx="3674100" cy="2400657"/>
          </a:xfrm>
          <a:prstGeom prst="rect">
            <a:avLst/>
          </a:prstGeom>
          <a:noFill/>
          <a:ln>
            <a:noFill/>
          </a:ln>
        </p:spPr>
        <p:txBody>
          <a:bodyPr spcFirstLastPara="1" wrap="square" lIns="0" tIns="0" rIns="0" bIns="0" anchor="t" anchorCtr="0">
            <a:spAutoFit/>
          </a:bodyPr>
          <a:lstStyle/>
          <a:p>
            <a:pPr marL="457200" marR="0" lvl="0" indent="-330200" algn="l" rtl="0">
              <a:spcBef>
                <a:spcPts val="600"/>
              </a:spcBef>
              <a:spcAft>
                <a:spcPts val="1200"/>
              </a:spcAft>
              <a:buClr>
                <a:srgbClr val="FFFFFF"/>
              </a:buClr>
              <a:buSzPts val="1600"/>
              <a:buFont typeface="Comic Sans MS"/>
              <a:buChar char="●"/>
            </a:pPr>
            <a:r>
              <a:rPr lang="en" sz="1600" u="none" strike="noStrike" cap="none" dirty="0">
                <a:solidFill>
                  <a:srgbClr val="FFFFFF"/>
                </a:solidFill>
                <a:latin typeface="Barlow Semi Condensed" pitchFamily="2" charset="77"/>
                <a:ea typeface="Comic Sans MS"/>
                <a:cs typeface="Comic Sans MS"/>
                <a:sym typeface="Comic Sans MS"/>
              </a:rPr>
              <a:t>Whales are protected by federal law</a:t>
            </a:r>
            <a:endParaRPr sz="1600" u="none" strike="noStrike" cap="none" dirty="0">
              <a:solidFill>
                <a:srgbClr val="FFFFFF"/>
              </a:solidFill>
              <a:latin typeface="Barlow Semi Condensed" pitchFamily="2" charset="77"/>
              <a:ea typeface="Comic Sans MS"/>
              <a:cs typeface="Comic Sans MS"/>
              <a:sym typeface="Comic Sans MS"/>
            </a:endParaRPr>
          </a:p>
          <a:p>
            <a:pPr marL="457200" marR="0" lvl="0" indent="-330200" algn="l" rtl="0">
              <a:spcBef>
                <a:spcPts val="600"/>
              </a:spcBef>
              <a:spcAft>
                <a:spcPts val="1200"/>
              </a:spcAft>
              <a:buClr>
                <a:srgbClr val="FFFFFF"/>
              </a:buClr>
              <a:buSzPts val="1600"/>
              <a:buFont typeface="Comic Sans MS"/>
              <a:buChar char="●"/>
            </a:pPr>
            <a:r>
              <a:rPr lang="en" sz="1600" u="none" strike="noStrike" cap="none" dirty="0">
                <a:solidFill>
                  <a:srgbClr val="FFFFFF"/>
                </a:solidFill>
                <a:latin typeface="Barlow Semi Condensed" pitchFamily="2" charset="77"/>
                <a:ea typeface="Comic Sans MS"/>
                <a:cs typeface="Comic Sans MS"/>
                <a:sym typeface="Comic Sans MS"/>
              </a:rPr>
              <a:t>Some species are critically endangered</a:t>
            </a:r>
            <a:endParaRPr sz="1600" u="none" strike="noStrike" cap="none" dirty="0">
              <a:solidFill>
                <a:srgbClr val="FFFFFF"/>
              </a:solidFill>
              <a:latin typeface="Barlow Semi Condensed" pitchFamily="2" charset="77"/>
              <a:ea typeface="Comic Sans MS"/>
              <a:cs typeface="Comic Sans MS"/>
              <a:sym typeface="Comic Sans MS"/>
            </a:endParaRPr>
          </a:p>
          <a:p>
            <a:pPr marL="457200" marR="0" lvl="0" indent="-330200" algn="l" rtl="0">
              <a:spcBef>
                <a:spcPts val="600"/>
              </a:spcBef>
              <a:spcAft>
                <a:spcPts val="1200"/>
              </a:spcAft>
              <a:buClr>
                <a:srgbClr val="FFFFFF"/>
              </a:buClr>
              <a:buSzPts val="1600"/>
              <a:buFont typeface="Comic Sans MS"/>
              <a:buChar char="●"/>
            </a:pPr>
            <a:r>
              <a:rPr lang="en" sz="1600" u="none" strike="noStrike" cap="none" dirty="0">
                <a:solidFill>
                  <a:srgbClr val="FFFFFF"/>
                </a:solidFill>
                <a:latin typeface="Barlow Semi Condensed" pitchFamily="2" charset="77"/>
                <a:ea typeface="Comic Sans MS"/>
                <a:cs typeface="Comic Sans MS"/>
                <a:sym typeface="Comic Sans MS"/>
              </a:rPr>
              <a:t>Understanding whale behavior keeps everyone safe</a:t>
            </a:r>
            <a:endParaRPr sz="1600" u="none" strike="noStrike" cap="none" dirty="0">
              <a:solidFill>
                <a:srgbClr val="FFFFFF"/>
              </a:solidFill>
              <a:latin typeface="Barlow Semi Condensed" pitchFamily="2" charset="77"/>
              <a:ea typeface="Comic Sans MS"/>
              <a:cs typeface="Comic Sans MS"/>
              <a:sym typeface="Comic Sans MS"/>
            </a:endParaRPr>
          </a:p>
          <a:p>
            <a:pPr marL="457200" marR="0" lvl="0" indent="-330200" algn="l" rtl="0">
              <a:spcBef>
                <a:spcPts val="600"/>
              </a:spcBef>
              <a:spcAft>
                <a:spcPts val="1200"/>
              </a:spcAft>
              <a:buClr>
                <a:srgbClr val="FFFFFF"/>
              </a:buClr>
              <a:buSzPts val="1600"/>
              <a:buFont typeface="Comic Sans MS"/>
              <a:buChar char="●"/>
            </a:pPr>
            <a:r>
              <a:rPr lang="en" sz="1600" u="none" strike="noStrike" cap="none" dirty="0">
                <a:solidFill>
                  <a:srgbClr val="FFFFFF"/>
                </a:solidFill>
                <a:latin typeface="Barlow Semi Condensed" pitchFamily="2" charset="77"/>
                <a:ea typeface="Comic Sans MS"/>
                <a:cs typeface="Comic Sans MS"/>
                <a:sym typeface="Comic Sans MS"/>
              </a:rPr>
              <a:t>Your actions directly impact whale survival</a:t>
            </a:r>
            <a:endParaRPr sz="1600" u="none" strike="noStrike" cap="none" dirty="0">
              <a:solidFill>
                <a:srgbClr val="FFFFFF"/>
              </a:solidFill>
              <a:latin typeface="Barlow Semi Condensed" pitchFamily="2" charset="77"/>
              <a:ea typeface="Comic Sans MS"/>
              <a:cs typeface="Comic Sans MS"/>
              <a:sym typeface="Comic Sans MS"/>
            </a:endParaRPr>
          </a:p>
        </p:txBody>
      </p:sp>
      <p:pic>
        <p:nvPicPr>
          <p:cNvPr id="178" name="Google Shape;178;p4"/>
          <p:cNvPicPr preferRelativeResize="0"/>
          <p:nvPr/>
        </p:nvPicPr>
        <p:blipFill rotWithShape="1">
          <a:blip r:embed="rId3">
            <a:alphaModFix/>
          </a:blip>
          <a:srcRect b="16009"/>
          <a:stretch/>
        </p:blipFill>
        <p:spPr>
          <a:xfrm>
            <a:off x="3831350" y="1050900"/>
            <a:ext cx="4985024" cy="2794151"/>
          </a:xfrm>
          <a:prstGeom prst="rect">
            <a:avLst/>
          </a:prstGeom>
          <a:noFill/>
          <a:ln w="76200" cap="flat" cmpd="sng">
            <a:solidFill>
              <a:schemeClr val="dk2"/>
            </a:solidFill>
            <a:prstDash val="solid"/>
            <a:round/>
            <a:headEnd type="none" w="sm" len="sm"/>
            <a:tailEnd type="none" w="sm" len="sm"/>
          </a:ln>
        </p:spPr>
      </p:pic>
      <p:sp>
        <p:nvSpPr>
          <p:cNvPr id="179" name="Google Shape;179;p4"/>
          <p:cNvSpPr txBox="1"/>
          <p:nvPr/>
        </p:nvSpPr>
        <p:spPr>
          <a:xfrm>
            <a:off x="256475" y="971000"/>
            <a:ext cx="2379000" cy="437400"/>
          </a:xfrm>
          <a:prstGeom prst="rect">
            <a:avLst/>
          </a:prstGeom>
          <a:noFill/>
          <a:ln>
            <a:noFill/>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Why it Matters</a:t>
            </a:r>
            <a:endParaRPr sz="1800" b="1" u="none" strike="noStrike" cap="none" dirty="0">
              <a:solidFill>
                <a:schemeClr val="lt1"/>
              </a:solidFill>
              <a:latin typeface="Barlow SemiBold" pitchFamily="2" charset="77"/>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183"/>
        <p:cNvGrpSpPr/>
        <p:nvPr/>
      </p:nvGrpSpPr>
      <p:grpSpPr>
        <a:xfrm>
          <a:off x="0" y="0"/>
          <a:ext cx="0" cy="0"/>
          <a:chOff x="0" y="0"/>
          <a:chExt cx="0" cy="0"/>
        </a:xfrm>
      </p:grpSpPr>
      <p:grpSp>
        <p:nvGrpSpPr>
          <p:cNvPr id="184" name="Google Shape;184;p5"/>
          <p:cNvGrpSpPr/>
          <p:nvPr/>
        </p:nvGrpSpPr>
        <p:grpSpPr>
          <a:xfrm rot="2286220">
            <a:off x="5174140" y="-1246706"/>
            <a:ext cx="4888500" cy="4888450"/>
            <a:chOff x="0" y="0"/>
            <a:chExt cx="812800" cy="812800"/>
          </a:xfrm>
        </p:grpSpPr>
        <p:sp>
          <p:nvSpPr>
            <p:cNvPr id="185" name="Google Shape;185;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186" name="Google Shape;186;p5"/>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187" name="Google Shape;187;p5"/>
          <p:cNvGrpSpPr/>
          <p:nvPr/>
        </p:nvGrpSpPr>
        <p:grpSpPr>
          <a:xfrm rot="2286226">
            <a:off x="-127118" y="945224"/>
            <a:ext cx="1472843" cy="1472792"/>
            <a:chOff x="0" y="0"/>
            <a:chExt cx="812800" cy="812800"/>
          </a:xfrm>
        </p:grpSpPr>
        <p:sp>
          <p:nvSpPr>
            <p:cNvPr id="188" name="Google Shape;188;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189" name="Google Shape;189;p5"/>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190" name="Google Shape;190;p5"/>
          <p:cNvSpPr txBox="1"/>
          <p:nvPr/>
        </p:nvSpPr>
        <p:spPr>
          <a:xfrm rot="-346">
            <a:off x="233085" y="343531"/>
            <a:ext cx="2982300" cy="1317600"/>
          </a:xfrm>
          <a:prstGeom prst="rect">
            <a:avLst/>
          </a:prstGeom>
          <a:noFill/>
          <a:ln>
            <a:noFill/>
          </a:ln>
        </p:spPr>
        <p:txBody>
          <a:bodyPr spcFirstLastPara="1" wrap="square" lIns="0" tIns="0" rIns="0" bIns="0" anchor="ctr" anchorCtr="0">
            <a:noAutofit/>
          </a:bodyPr>
          <a:lstStyle/>
          <a:p>
            <a:pPr marL="0" marR="0" lvl="0" indent="0" algn="ctr" rtl="0">
              <a:lnSpc>
                <a:spcPct val="114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Humpback Whales</a:t>
            </a:r>
            <a:endParaRPr sz="200" b="1" u="none" strike="noStrike" cap="none" dirty="0">
              <a:solidFill>
                <a:srgbClr val="000000"/>
              </a:solidFill>
              <a:latin typeface="Barlow SemiBold" pitchFamily="2" charset="77"/>
              <a:ea typeface="Comic Sans MS"/>
              <a:cs typeface="Comic Sans MS"/>
              <a:sym typeface="Comic Sans MS"/>
            </a:endParaRPr>
          </a:p>
        </p:txBody>
      </p:sp>
      <p:sp>
        <p:nvSpPr>
          <p:cNvPr id="191" name="Google Shape;191;p5"/>
          <p:cNvSpPr txBox="1"/>
          <p:nvPr/>
        </p:nvSpPr>
        <p:spPr>
          <a:xfrm>
            <a:off x="41900" y="2114075"/>
            <a:ext cx="3552000" cy="2072875"/>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60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 </a:t>
            </a:r>
            <a:r>
              <a:rPr lang="en" sz="1800" b="1" u="none" strike="noStrike" cap="none" dirty="0">
                <a:solidFill>
                  <a:schemeClr val="lt1"/>
                </a:solidFill>
                <a:latin typeface="Barlow SemiBold" pitchFamily="2" charset="77"/>
                <a:ea typeface="Comic Sans MS"/>
                <a:cs typeface="Comic Sans MS"/>
                <a:sym typeface="Comic Sans MS"/>
              </a:rPr>
              <a:t>Key Features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spcBef>
                <a:spcPts val="600"/>
              </a:spcBef>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Length: 60 feet</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Distinctive knobs on head &amp; snout</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Long pectoral fins (mostly white)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Individually unique tail markings</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192" name="Google Shape;192;p5"/>
          <p:cNvPicPr preferRelativeResize="0"/>
          <p:nvPr/>
        </p:nvPicPr>
        <p:blipFill rotWithShape="1">
          <a:blip r:embed="rId3">
            <a:alphaModFix/>
          </a:blip>
          <a:srcRect/>
          <a:stretch/>
        </p:blipFill>
        <p:spPr>
          <a:xfrm rot="763719">
            <a:off x="3458031" y="632631"/>
            <a:ext cx="5367463" cy="2418036"/>
          </a:xfrm>
          <a:prstGeom prst="rect">
            <a:avLst/>
          </a:prstGeom>
          <a:noFill/>
          <a:ln>
            <a:noFill/>
          </a:ln>
        </p:spPr>
      </p:pic>
      <p:sp>
        <p:nvSpPr>
          <p:cNvPr id="193" name="Google Shape;193;p5"/>
          <p:cNvSpPr txBox="1"/>
          <p:nvPr/>
        </p:nvSpPr>
        <p:spPr>
          <a:xfrm>
            <a:off x="3735000" y="3136175"/>
            <a:ext cx="5409000" cy="2072875"/>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600"/>
              </a:spcBef>
              <a:spcAft>
                <a:spcPts val="0"/>
              </a:spcAft>
              <a:buClr>
                <a:srgbClr val="000000"/>
              </a:buClr>
              <a:buSzPts val="1800"/>
              <a:buFont typeface="Arial"/>
              <a:buNone/>
            </a:pPr>
            <a:r>
              <a:rPr lang="en" sz="1800" u="none" strike="noStrike" cap="none" dirty="0">
                <a:solidFill>
                  <a:schemeClr val="lt1"/>
                </a:solidFill>
                <a:latin typeface="Barlow Semi Condensed" pitchFamily="2" charset="77"/>
                <a:ea typeface="Comic Sans MS"/>
                <a:cs typeface="Comic Sans MS"/>
                <a:sym typeface="Comic Sans MS"/>
              </a:rPr>
              <a:t> </a:t>
            </a:r>
            <a:r>
              <a:rPr lang="en" sz="1800" b="1" u="none" strike="noStrike" cap="none" dirty="0">
                <a:solidFill>
                  <a:schemeClr val="lt1"/>
                </a:solidFill>
                <a:latin typeface="Barlow SemiBold" pitchFamily="2" charset="77"/>
                <a:ea typeface="Comic Sans MS"/>
                <a:cs typeface="Comic Sans MS"/>
                <a:sym typeface="Comic Sans MS"/>
              </a:rPr>
              <a:t>Behaviors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spcBef>
                <a:spcPts val="600"/>
              </a:spcBef>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Frequently observed chasing bait fish nearshore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May enter inlets, bays &amp; harbors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Spectacular lunge feeders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Known for breaching &amp; acrobatic displays</a:t>
            </a:r>
            <a:endParaRPr sz="1600" u="none" strike="noStrike" cap="none" dirty="0">
              <a:solidFill>
                <a:schemeClr val="lt1"/>
              </a:solidFill>
              <a:latin typeface="Barlow Semi Condensed" pitchFamily="2" charset="77"/>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197"/>
        <p:cNvGrpSpPr/>
        <p:nvPr/>
      </p:nvGrpSpPr>
      <p:grpSpPr>
        <a:xfrm>
          <a:off x="0" y="0"/>
          <a:ext cx="0" cy="0"/>
          <a:chOff x="0" y="0"/>
          <a:chExt cx="0" cy="0"/>
        </a:xfrm>
      </p:grpSpPr>
      <p:grpSp>
        <p:nvGrpSpPr>
          <p:cNvPr id="198" name="Google Shape;198;p6"/>
          <p:cNvGrpSpPr/>
          <p:nvPr/>
        </p:nvGrpSpPr>
        <p:grpSpPr>
          <a:xfrm rot="2286220">
            <a:off x="5174141" y="-361500"/>
            <a:ext cx="4888500" cy="4888450"/>
            <a:chOff x="0" y="0"/>
            <a:chExt cx="812800" cy="812800"/>
          </a:xfrm>
        </p:grpSpPr>
        <p:sp>
          <p:nvSpPr>
            <p:cNvPr id="199" name="Google Shape;199;p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00" name="Google Shape;200;p6"/>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201" name="Google Shape;201;p6"/>
          <p:cNvGrpSpPr/>
          <p:nvPr/>
        </p:nvGrpSpPr>
        <p:grpSpPr>
          <a:xfrm rot="2286226">
            <a:off x="-127118" y="945224"/>
            <a:ext cx="1472843" cy="1472792"/>
            <a:chOff x="0" y="0"/>
            <a:chExt cx="812800" cy="812800"/>
          </a:xfrm>
        </p:grpSpPr>
        <p:sp>
          <p:nvSpPr>
            <p:cNvPr id="202" name="Google Shape;202;p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03" name="Google Shape;203;p6"/>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204" name="Google Shape;204;p6"/>
          <p:cNvSpPr txBox="1"/>
          <p:nvPr/>
        </p:nvSpPr>
        <p:spPr>
          <a:xfrm>
            <a:off x="50250" y="2524650"/>
            <a:ext cx="3722925" cy="2277547"/>
          </a:xfrm>
          <a:prstGeom prst="rect">
            <a:avLst/>
          </a:prstGeom>
          <a:noFill/>
          <a:ln>
            <a:noFill/>
          </a:ln>
        </p:spPr>
        <p:txBody>
          <a:bodyPr spcFirstLastPara="1" wrap="square" lIns="0" tIns="0" rIns="0" bIns="0" anchor="t" anchorCtr="0">
            <a:spAutoFit/>
          </a:bodyPr>
          <a:lstStyle/>
          <a:p>
            <a:pPr marL="0" marR="0" lvl="0" indent="0" algn="l" rtl="0">
              <a:spcAft>
                <a:spcPts val="1200"/>
              </a:spcAft>
              <a:buClr>
                <a:srgbClr val="000000"/>
              </a:buClr>
              <a:buSzPts val="1600"/>
              <a:buFont typeface="Arial"/>
              <a:buNone/>
            </a:pPr>
            <a:r>
              <a:rPr lang="en" sz="1600" b="1" u="none" strike="noStrike" cap="none" dirty="0">
                <a:solidFill>
                  <a:schemeClr val="lt1"/>
                </a:solidFill>
                <a:latin typeface="Barlow SemiBold" pitchFamily="2" charset="77"/>
                <a:ea typeface="Comic Sans MS"/>
                <a:cs typeface="Comic Sans MS"/>
                <a:sym typeface="Comic Sans MS"/>
              </a:rPr>
              <a:t> </a:t>
            </a:r>
            <a:r>
              <a:rPr lang="en" sz="1800" b="1" u="none" strike="noStrike" cap="none" dirty="0">
                <a:solidFill>
                  <a:schemeClr val="lt1"/>
                </a:solidFill>
                <a:latin typeface="Barlow SemiBold" pitchFamily="2" charset="77"/>
                <a:ea typeface="Comic Sans MS"/>
                <a:cs typeface="Comic Sans MS"/>
                <a:sym typeface="Comic Sans MS"/>
              </a:rPr>
              <a:t>Fin Whales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Length: 85 feet </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Curved dorsal fin far back on smooth, shiny gray body</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Right jaw lighter than left jaw</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Fast! Tail rarely surfaces</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205" name="Google Shape;205;p6"/>
          <p:cNvSpPr txBox="1"/>
          <p:nvPr/>
        </p:nvSpPr>
        <p:spPr>
          <a:xfrm>
            <a:off x="3881025" y="3060775"/>
            <a:ext cx="4797600" cy="2031325"/>
          </a:xfrm>
          <a:prstGeom prst="rect">
            <a:avLst/>
          </a:prstGeom>
          <a:noFill/>
          <a:ln>
            <a:noFill/>
          </a:ln>
        </p:spPr>
        <p:txBody>
          <a:bodyPr spcFirstLastPara="1" wrap="square" lIns="0" tIns="0" rIns="0" bIns="0" anchor="t" anchorCtr="0">
            <a:spAutoFit/>
          </a:bodyPr>
          <a:lstStyle/>
          <a:p>
            <a:pPr marL="0" marR="0" lvl="0" indent="0" algn="l" rtl="0">
              <a:spcAft>
                <a:spcPts val="1200"/>
              </a:spcAft>
              <a:buClr>
                <a:srgbClr val="000000"/>
              </a:buClr>
              <a:buSzPts val="1600"/>
              <a:buFont typeface="Arial"/>
              <a:buNone/>
            </a:pPr>
            <a:r>
              <a:rPr lang="en" sz="1600" b="1" u="none" strike="noStrike" cap="none" dirty="0">
                <a:solidFill>
                  <a:schemeClr val="lt1"/>
                </a:solidFill>
                <a:latin typeface="Barlow SemiBold" pitchFamily="2" charset="77"/>
                <a:ea typeface="Comic Sans MS"/>
                <a:cs typeface="Comic Sans MS"/>
                <a:sym typeface="Comic Sans MS"/>
              </a:rPr>
              <a:t> </a:t>
            </a:r>
            <a:r>
              <a:rPr lang="en" sz="1800" b="1" u="none" strike="noStrike" cap="none" dirty="0">
                <a:solidFill>
                  <a:schemeClr val="lt1"/>
                </a:solidFill>
                <a:latin typeface="Barlow SemiBold" pitchFamily="2" charset="77"/>
                <a:ea typeface="Comic Sans MS"/>
                <a:cs typeface="Comic Sans MS"/>
                <a:sym typeface="Comic Sans MS"/>
              </a:rPr>
              <a:t>Minke Whales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Length: 35 feet</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Tall, crescent-shaped dorsal fin</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Pointed snout &amp; white band on flippers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Aft>
                <a:spcPts val="12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Smallest baleen whale species</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206" name="Google Shape;206;p6"/>
          <p:cNvPicPr preferRelativeResize="0"/>
          <p:nvPr/>
        </p:nvPicPr>
        <p:blipFill rotWithShape="1">
          <a:blip r:embed="rId3">
            <a:alphaModFix/>
          </a:blip>
          <a:srcRect/>
          <a:stretch/>
        </p:blipFill>
        <p:spPr>
          <a:xfrm rot="-826421">
            <a:off x="2747370" y="500078"/>
            <a:ext cx="3295388" cy="1805867"/>
          </a:xfrm>
          <a:prstGeom prst="rect">
            <a:avLst/>
          </a:prstGeom>
          <a:noFill/>
          <a:ln>
            <a:noFill/>
          </a:ln>
        </p:spPr>
      </p:pic>
      <p:pic>
        <p:nvPicPr>
          <p:cNvPr id="207" name="Google Shape;207;p6"/>
          <p:cNvPicPr preferRelativeResize="0"/>
          <p:nvPr/>
        </p:nvPicPr>
        <p:blipFill rotWithShape="1">
          <a:blip r:embed="rId4">
            <a:alphaModFix/>
          </a:blip>
          <a:srcRect/>
          <a:stretch/>
        </p:blipFill>
        <p:spPr>
          <a:xfrm rot="949213">
            <a:off x="5365405" y="1927094"/>
            <a:ext cx="3554565" cy="1652863"/>
          </a:xfrm>
          <a:prstGeom prst="rect">
            <a:avLst/>
          </a:prstGeom>
          <a:noFill/>
          <a:ln>
            <a:noFill/>
          </a:ln>
        </p:spPr>
      </p:pic>
      <p:sp>
        <p:nvSpPr>
          <p:cNvPr id="208" name="Google Shape;208;p6"/>
          <p:cNvSpPr txBox="1"/>
          <p:nvPr/>
        </p:nvSpPr>
        <p:spPr>
          <a:xfrm rot="-346">
            <a:off x="183729" y="304490"/>
            <a:ext cx="2982300" cy="1317600"/>
          </a:xfrm>
          <a:prstGeom prst="rect">
            <a:avLst/>
          </a:prstGeom>
          <a:noFill/>
          <a:ln>
            <a:noFill/>
          </a:ln>
        </p:spPr>
        <p:txBody>
          <a:bodyPr spcFirstLastPara="1" wrap="square" lIns="0" tIns="0" rIns="0" bIns="0" anchor="ctr" anchorCtr="0">
            <a:noAutofit/>
          </a:bodyPr>
          <a:lstStyle/>
          <a:p>
            <a:pPr marL="0" marR="0" lvl="0" indent="0" algn="ctr" rtl="0">
              <a:lnSpc>
                <a:spcPct val="114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Fin &amp; Minke Whales</a:t>
            </a:r>
            <a:endParaRPr sz="200" b="1" u="none" strike="noStrike" cap="none" dirty="0">
              <a:solidFill>
                <a:srgbClr val="000000"/>
              </a:solidFill>
              <a:latin typeface="Barlow SemiBold" pitchFamily="2" charset="77"/>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212"/>
        <p:cNvGrpSpPr/>
        <p:nvPr/>
      </p:nvGrpSpPr>
      <p:grpSpPr>
        <a:xfrm>
          <a:off x="0" y="0"/>
          <a:ext cx="0" cy="0"/>
          <a:chOff x="0" y="0"/>
          <a:chExt cx="0" cy="0"/>
        </a:xfrm>
      </p:grpSpPr>
      <p:grpSp>
        <p:nvGrpSpPr>
          <p:cNvPr id="213" name="Google Shape;213;p7"/>
          <p:cNvGrpSpPr/>
          <p:nvPr/>
        </p:nvGrpSpPr>
        <p:grpSpPr>
          <a:xfrm rot="2286220">
            <a:off x="5174140" y="-1246706"/>
            <a:ext cx="4888500" cy="4888450"/>
            <a:chOff x="0" y="0"/>
            <a:chExt cx="812800" cy="812800"/>
          </a:xfrm>
        </p:grpSpPr>
        <p:sp>
          <p:nvSpPr>
            <p:cNvPr id="214" name="Google Shape;214;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15" name="Google Shape;215;p7"/>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216" name="Google Shape;216;p7"/>
          <p:cNvGrpSpPr/>
          <p:nvPr/>
        </p:nvGrpSpPr>
        <p:grpSpPr>
          <a:xfrm rot="2286226">
            <a:off x="-127118" y="945224"/>
            <a:ext cx="1472843" cy="1472792"/>
            <a:chOff x="0" y="0"/>
            <a:chExt cx="812800" cy="812800"/>
          </a:xfrm>
        </p:grpSpPr>
        <p:sp>
          <p:nvSpPr>
            <p:cNvPr id="217" name="Google Shape;217;p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18" name="Google Shape;218;p7"/>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219" name="Google Shape;219;p7"/>
          <p:cNvSpPr txBox="1"/>
          <p:nvPr/>
        </p:nvSpPr>
        <p:spPr>
          <a:xfrm>
            <a:off x="76375" y="2571750"/>
            <a:ext cx="3937200" cy="203340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60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 </a:t>
            </a:r>
            <a:r>
              <a:rPr lang="en" sz="1800" b="1" u="none" strike="noStrike" cap="none" dirty="0">
                <a:solidFill>
                  <a:schemeClr val="lt1"/>
                </a:solidFill>
                <a:latin typeface="Barlow SemiBold" pitchFamily="2" charset="77"/>
                <a:ea typeface="Comic Sans MS"/>
                <a:cs typeface="Comic Sans MS"/>
                <a:sym typeface="Comic Sans MS"/>
              </a:rPr>
              <a:t>Key Features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lnSpc>
                <a:spcPct val="115000"/>
              </a:lnSpc>
              <a:spcBef>
                <a:spcPts val="60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Length: 52 feet</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50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Distinctive V-shaped spout spray</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50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Broad, deeply notched tail</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50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No dorsal fin, short flippers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50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Black body, white patches on head</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220" name="Google Shape;220;p7"/>
          <p:cNvSpPr txBox="1"/>
          <p:nvPr/>
        </p:nvSpPr>
        <p:spPr>
          <a:xfrm>
            <a:off x="4013575" y="3387176"/>
            <a:ext cx="4543943" cy="929485"/>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600"/>
              </a:spcBef>
              <a:spcAft>
                <a:spcPts val="0"/>
              </a:spcAft>
              <a:buClr>
                <a:srgbClr val="000000"/>
              </a:buClr>
              <a:buSzPts val="1600"/>
              <a:buFont typeface="Arial"/>
              <a:buNone/>
            </a:pPr>
            <a:r>
              <a:rPr lang="en" sz="1600" b="1" u="none" strike="noStrike" cap="none" dirty="0">
                <a:solidFill>
                  <a:schemeClr val="lt1"/>
                </a:solidFill>
                <a:latin typeface="Barlow SemiBold" pitchFamily="2" charset="77"/>
                <a:ea typeface="Comic Sans MS"/>
                <a:cs typeface="Comic Sans MS"/>
                <a:sym typeface="Comic Sans MS"/>
              </a:rPr>
              <a:t>     Critical Status: Less than 400 left globally </a:t>
            </a:r>
            <a:endParaRPr sz="16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spcBef>
                <a:spcPts val="60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Found near NY from nearshore out to the Hudson Canyon</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221" name="Google Shape;221;p7"/>
          <p:cNvPicPr preferRelativeResize="0"/>
          <p:nvPr/>
        </p:nvPicPr>
        <p:blipFill rotWithShape="1">
          <a:blip r:embed="rId3">
            <a:alphaModFix/>
          </a:blip>
          <a:srcRect/>
          <a:stretch/>
        </p:blipFill>
        <p:spPr>
          <a:xfrm rot="692309">
            <a:off x="4202303" y="619514"/>
            <a:ext cx="4498390" cy="2341423"/>
          </a:xfrm>
          <a:prstGeom prst="rect">
            <a:avLst/>
          </a:prstGeom>
          <a:noFill/>
          <a:ln>
            <a:noFill/>
          </a:ln>
        </p:spPr>
      </p:pic>
      <p:sp>
        <p:nvSpPr>
          <p:cNvPr id="222" name="Google Shape;222;p7"/>
          <p:cNvSpPr/>
          <p:nvPr/>
        </p:nvSpPr>
        <p:spPr>
          <a:xfrm rot="-219878">
            <a:off x="3857694" y="3055762"/>
            <a:ext cx="502688" cy="399664"/>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23" name="Google Shape;223;p7"/>
          <p:cNvSpPr txBox="1"/>
          <p:nvPr/>
        </p:nvSpPr>
        <p:spPr>
          <a:xfrm>
            <a:off x="218767" y="193275"/>
            <a:ext cx="3438900" cy="2019600"/>
          </a:xfrm>
          <a:prstGeom prst="rect">
            <a:avLst/>
          </a:prstGeom>
          <a:noFill/>
          <a:ln>
            <a:noFill/>
          </a:ln>
        </p:spPr>
        <p:txBody>
          <a:bodyPr spcFirstLastPara="1" wrap="square" lIns="0" tIns="0" rIns="0" bIns="0" anchor="ctr" anchorCtr="0">
            <a:noAutofit/>
          </a:bodyPr>
          <a:lstStyle/>
          <a:p>
            <a:pPr marL="0" marR="0" lvl="0" indent="0" algn="ctr" rtl="0">
              <a:lnSpc>
                <a:spcPct val="114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North Atlantic Right Whales</a:t>
            </a:r>
            <a:endParaRPr sz="200" b="1" u="none" strike="noStrike" cap="none" dirty="0">
              <a:solidFill>
                <a:srgbClr val="000000"/>
              </a:solidFill>
              <a:latin typeface="Barlow SemiBold" pitchFamily="2" charset="77"/>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227"/>
        <p:cNvGrpSpPr/>
        <p:nvPr/>
      </p:nvGrpSpPr>
      <p:grpSpPr>
        <a:xfrm>
          <a:off x="0" y="0"/>
          <a:ext cx="0" cy="0"/>
          <a:chOff x="0" y="0"/>
          <a:chExt cx="0" cy="0"/>
        </a:xfrm>
      </p:grpSpPr>
      <p:grpSp>
        <p:nvGrpSpPr>
          <p:cNvPr id="228" name="Google Shape;228;p8"/>
          <p:cNvGrpSpPr/>
          <p:nvPr/>
        </p:nvGrpSpPr>
        <p:grpSpPr>
          <a:xfrm rot="2286220">
            <a:off x="5174140" y="-1246706"/>
            <a:ext cx="4888500" cy="4888450"/>
            <a:chOff x="0" y="0"/>
            <a:chExt cx="812800" cy="812800"/>
          </a:xfrm>
        </p:grpSpPr>
        <p:sp>
          <p:nvSpPr>
            <p:cNvPr id="229" name="Google Shape;229;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30" name="Google Shape;230;p8"/>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231" name="Google Shape;231;p8"/>
          <p:cNvGrpSpPr/>
          <p:nvPr/>
        </p:nvGrpSpPr>
        <p:grpSpPr>
          <a:xfrm rot="2286226">
            <a:off x="-127118" y="945224"/>
            <a:ext cx="1472843" cy="1472792"/>
            <a:chOff x="0" y="0"/>
            <a:chExt cx="812800" cy="812800"/>
          </a:xfrm>
        </p:grpSpPr>
        <p:sp>
          <p:nvSpPr>
            <p:cNvPr id="232" name="Google Shape;232;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33" name="Google Shape;233;p8"/>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234" name="Google Shape;234;p8"/>
          <p:cNvSpPr txBox="1"/>
          <p:nvPr/>
        </p:nvSpPr>
        <p:spPr>
          <a:xfrm>
            <a:off x="411875" y="1535375"/>
            <a:ext cx="1353900" cy="2925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1900"/>
              <a:buFont typeface="Arial"/>
              <a:buNone/>
            </a:pPr>
            <a:r>
              <a:rPr lang="en" sz="2000" b="1" u="none" strike="noStrike" cap="none" dirty="0">
                <a:solidFill>
                  <a:srgbClr val="FFFFFF"/>
                </a:solidFill>
                <a:latin typeface="Barlow SemiBold" pitchFamily="2" charset="77"/>
                <a:ea typeface="Comic Sans MS"/>
                <a:cs typeface="Comic Sans MS"/>
                <a:sym typeface="Comic Sans MS"/>
              </a:rPr>
              <a:t>Boats</a:t>
            </a:r>
            <a:endParaRPr sz="2000" b="1" u="none" strike="noStrike" cap="none" dirty="0">
              <a:solidFill>
                <a:srgbClr val="000000"/>
              </a:solidFill>
              <a:latin typeface="Barlow SemiBold" pitchFamily="2" charset="77"/>
              <a:ea typeface="Comic Sans MS"/>
              <a:cs typeface="Comic Sans MS"/>
              <a:sym typeface="Comic Sans MS"/>
            </a:endParaRPr>
          </a:p>
        </p:txBody>
      </p:sp>
      <p:sp>
        <p:nvSpPr>
          <p:cNvPr id="235" name="Google Shape;235;p8"/>
          <p:cNvSpPr txBox="1"/>
          <p:nvPr/>
        </p:nvSpPr>
        <p:spPr>
          <a:xfrm>
            <a:off x="0" y="79000"/>
            <a:ext cx="7721700" cy="615600"/>
          </a:xfrm>
          <a:prstGeom prst="rect">
            <a:avLst/>
          </a:prstGeom>
          <a:noFill/>
          <a:ln>
            <a:noFill/>
          </a:ln>
        </p:spPr>
        <p:txBody>
          <a:bodyPr spcFirstLastPara="1" wrap="square" lIns="0" tIns="0" rIns="0" bIns="0" anchor="ctr" anchorCtr="0">
            <a:noAutofit/>
          </a:bodyPr>
          <a:lstStyle/>
          <a:p>
            <a:pPr marL="0" marR="0" lvl="0" indent="0" algn="ctr" rtl="0">
              <a:lnSpc>
                <a:spcPct val="114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Keep Your Eyes on the Water</a:t>
            </a:r>
            <a:endParaRPr sz="200" b="1" u="none" strike="noStrike" cap="none" dirty="0">
              <a:solidFill>
                <a:srgbClr val="000000"/>
              </a:solidFill>
              <a:latin typeface="Barlow SemiBold" pitchFamily="2" charset="77"/>
              <a:ea typeface="Comic Sans MS"/>
              <a:cs typeface="Comic Sans MS"/>
              <a:sym typeface="Comic Sans MS"/>
            </a:endParaRPr>
          </a:p>
        </p:txBody>
      </p:sp>
      <p:sp>
        <p:nvSpPr>
          <p:cNvPr id="236" name="Google Shape;236;p8"/>
          <p:cNvSpPr txBox="1"/>
          <p:nvPr/>
        </p:nvSpPr>
        <p:spPr>
          <a:xfrm>
            <a:off x="1440588" y="823275"/>
            <a:ext cx="989700" cy="3078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000"/>
              <a:buFont typeface="Arial"/>
              <a:buNone/>
            </a:pPr>
            <a:r>
              <a:rPr lang="en" sz="2000" b="1" u="none" strike="noStrike" cap="none" dirty="0">
                <a:solidFill>
                  <a:srgbClr val="FFFFFF"/>
                </a:solidFill>
                <a:latin typeface="Barlow SemiBold" pitchFamily="2" charset="77"/>
                <a:ea typeface="Comic Sans MS"/>
                <a:cs typeface="Comic Sans MS"/>
                <a:sym typeface="Comic Sans MS"/>
              </a:rPr>
              <a:t>Bait</a:t>
            </a:r>
            <a:endParaRPr sz="2000" b="1" u="none" strike="noStrike" cap="none" dirty="0">
              <a:solidFill>
                <a:srgbClr val="000000"/>
              </a:solidFill>
              <a:latin typeface="Barlow SemiBold" pitchFamily="2" charset="77"/>
              <a:ea typeface="Comic Sans MS"/>
              <a:cs typeface="Comic Sans MS"/>
              <a:sym typeface="Comic Sans MS"/>
            </a:endParaRPr>
          </a:p>
        </p:txBody>
      </p:sp>
      <p:sp>
        <p:nvSpPr>
          <p:cNvPr id="237" name="Google Shape;237;p8"/>
          <p:cNvSpPr txBox="1"/>
          <p:nvPr/>
        </p:nvSpPr>
        <p:spPr>
          <a:xfrm>
            <a:off x="6560088" y="823275"/>
            <a:ext cx="1161600" cy="3078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000"/>
              <a:buFont typeface="Arial"/>
              <a:buNone/>
            </a:pPr>
            <a:r>
              <a:rPr lang="en" sz="2000" b="1" u="none" strike="noStrike" cap="none" dirty="0">
                <a:solidFill>
                  <a:srgbClr val="FFFFFF"/>
                </a:solidFill>
                <a:latin typeface="Barlow SemiBold" pitchFamily="2" charset="77"/>
                <a:ea typeface="Comic Sans MS"/>
                <a:cs typeface="Comic Sans MS"/>
                <a:sym typeface="Comic Sans MS"/>
              </a:rPr>
              <a:t>Birds</a:t>
            </a:r>
            <a:endParaRPr sz="2000" b="1" u="none" strike="noStrike" cap="none" dirty="0">
              <a:solidFill>
                <a:srgbClr val="000000"/>
              </a:solidFill>
              <a:latin typeface="Barlow SemiBold" pitchFamily="2" charset="77"/>
              <a:ea typeface="Comic Sans MS"/>
              <a:cs typeface="Comic Sans MS"/>
              <a:sym typeface="Comic Sans MS"/>
            </a:endParaRPr>
          </a:p>
        </p:txBody>
      </p:sp>
      <p:sp>
        <p:nvSpPr>
          <p:cNvPr id="238" name="Google Shape;238;p8"/>
          <p:cNvSpPr txBox="1"/>
          <p:nvPr/>
        </p:nvSpPr>
        <p:spPr>
          <a:xfrm>
            <a:off x="7198825" y="1527713"/>
            <a:ext cx="1316400" cy="3078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000"/>
              <a:buFont typeface="Arial"/>
              <a:buNone/>
            </a:pPr>
            <a:r>
              <a:rPr lang="en" sz="2000" b="1" u="none" strike="noStrike" cap="none" dirty="0">
                <a:solidFill>
                  <a:srgbClr val="FFFFFF"/>
                </a:solidFill>
                <a:latin typeface="Barlow SemiBold" pitchFamily="2" charset="77"/>
                <a:ea typeface="Comic Sans MS"/>
                <a:cs typeface="Comic Sans MS"/>
                <a:sym typeface="Comic Sans MS"/>
              </a:rPr>
              <a:t>Buddies</a:t>
            </a:r>
            <a:endParaRPr sz="2000" b="1" u="none" strike="noStrike" cap="none" dirty="0">
              <a:solidFill>
                <a:srgbClr val="000000"/>
              </a:solidFill>
              <a:latin typeface="Barlow SemiBold" pitchFamily="2" charset="77"/>
              <a:ea typeface="Comic Sans MS"/>
              <a:cs typeface="Comic Sans MS"/>
              <a:sym typeface="Comic Sans MS"/>
            </a:endParaRPr>
          </a:p>
        </p:txBody>
      </p:sp>
      <p:pic>
        <p:nvPicPr>
          <p:cNvPr id="239" name="Google Shape;239;p8"/>
          <p:cNvPicPr preferRelativeResize="0"/>
          <p:nvPr/>
        </p:nvPicPr>
        <p:blipFill rotWithShape="1">
          <a:blip r:embed="rId3">
            <a:alphaModFix/>
          </a:blip>
          <a:srcRect/>
          <a:stretch/>
        </p:blipFill>
        <p:spPr>
          <a:xfrm>
            <a:off x="41163" y="1923925"/>
            <a:ext cx="2134200" cy="1524900"/>
          </a:xfrm>
          <a:prstGeom prst="ellipse">
            <a:avLst/>
          </a:prstGeom>
          <a:noFill/>
          <a:ln w="38100" cap="flat" cmpd="sng">
            <a:solidFill>
              <a:schemeClr val="dk2"/>
            </a:solidFill>
            <a:prstDash val="solid"/>
            <a:round/>
            <a:headEnd type="none" w="sm" len="sm"/>
            <a:tailEnd type="none" w="sm" len="sm"/>
          </a:ln>
        </p:spPr>
      </p:pic>
      <p:pic>
        <p:nvPicPr>
          <p:cNvPr id="240" name="Google Shape;240;p8"/>
          <p:cNvPicPr preferRelativeResize="0"/>
          <p:nvPr/>
        </p:nvPicPr>
        <p:blipFill rotWithShape="1">
          <a:blip r:embed="rId4">
            <a:alphaModFix/>
          </a:blip>
          <a:srcRect/>
          <a:stretch/>
        </p:blipFill>
        <p:spPr>
          <a:xfrm>
            <a:off x="2017613" y="820413"/>
            <a:ext cx="2242800" cy="1516500"/>
          </a:xfrm>
          <a:prstGeom prst="ellipse">
            <a:avLst/>
          </a:prstGeom>
          <a:noFill/>
          <a:ln w="38100" cap="flat" cmpd="sng">
            <a:solidFill>
              <a:schemeClr val="dk2"/>
            </a:solidFill>
            <a:prstDash val="solid"/>
            <a:round/>
            <a:headEnd type="none" w="sm" len="sm"/>
            <a:tailEnd type="none" w="sm" len="sm"/>
          </a:ln>
        </p:spPr>
      </p:pic>
      <p:pic>
        <p:nvPicPr>
          <p:cNvPr id="241" name="Google Shape;241;p8" title="MM251744.jpg"/>
          <p:cNvPicPr preferRelativeResize="0"/>
          <p:nvPr/>
        </p:nvPicPr>
        <p:blipFill rotWithShape="1">
          <a:blip r:embed="rId5">
            <a:alphaModFix/>
          </a:blip>
          <a:srcRect t="1653" b="1663"/>
          <a:stretch/>
        </p:blipFill>
        <p:spPr>
          <a:xfrm>
            <a:off x="4414150" y="753225"/>
            <a:ext cx="2457600" cy="1583700"/>
          </a:xfrm>
          <a:prstGeom prst="ellipse">
            <a:avLst/>
          </a:prstGeom>
          <a:noFill/>
          <a:ln w="38100" cap="flat" cmpd="sng">
            <a:solidFill>
              <a:schemeClr val="dk2"/>
            </a:solidFill>
            <a:prstDash val="solid"/>
            <a:round/>
            <a:headEnd type="none" w="sm" len="sm"/>
            <a:tailEnd type="none" w="sm" len="sm"/>
          </a:ln>
        </p:spPr>
      </p:pic>
      <p:pic>
        <p:nvPicPr>
          <p:cNvPr id="242" name="Google Shape;242;p8"/>
          <p:cNvPicPr preferRelativeResize="0"/>
          <p:nvPr/>
        </p:nvPicPr>
        <p:blipFill rotWithShape="1">
          <a:blip r:embed="rId6">
            <a:alphaModFix/>
          </a:blip>
          <a:srcRect/>
          <a:stretch/>
        </p:blipFill>
        <p:spPr>
          <a:xfrm>
            <a:off x="224475" y="3646425"/>
            <a:ext cx="2995800" cy="1477500"/>
          </a:xfrm>
          <a:prstGeom prst="ellipse">
            <a:avLst/>
          </a:prstGeom>
          <a:noFill/>
          <a:ln w="38100" cap="flat" cmpd="sng">
            <a:solidFill>
              <a:schemeClr val="dk2"/>
            </a:solidFill>
            <a:prstDash val="solid"/>
            <a:round/>
            <a:headEnd type="none" w="sm" len="sm"/>
            <a:tailEnd type="none" w="sm" len="sm"/>
          </a:ln>
        </p:spPr>
      </p:pic>
      <p:pic>
        <p:nvPicPr>
          <p:cNvPr id="243" name="Google Shape;243;p8"/>
          <p:cNvPicPr preferRelativeResize="0"/>
          <p:nvPr/>
        </p:nvPicPr>
        <p:blipFill rotWithShape="1">
          <a:blip r:embed="rId7">
            <a:alphaModFix/>
          </a:blip>
          <a:srcRect/>
          <a:stretch/>
        </p:blipFill>
        <p:spPr>
          <a:xfrm>
            <a:off x="2760360" y="2297875"/>
            <a:ext cx="3097500" cy="1663800"/>
          </a:xfrm>
          <a:prstGeom prst="ellipse">
            <a:avLst/>
          </a:prstGeom>
          <a:noFill/>
          <a:ln w="38100" cap="flat" cmpd="sng">
            <a:solidFill>
              <a:schemeClr val="dk2"/>
            </a:solidFill>
            <a:prstDash val="solid"/>
            <a:round/>
            <a:headEnd type="none" w="sm" len="sm"/>
            <a:tailEnd type="none" w="sm" len="sm"/>
          </a:ln>
        </p:spPr>
      </p:pic>
      <p:pic>
        <p:nvPicPr>
          <p:cNvPr id="244" name="Google Shape;244;p8"/>
          <p:cNvPicPr preferRelativeResize="0"/>
          <p:nvPr/>
        </p:nvPicPr>
        <p:blipFill rotWithShape="1">
          <a:blip r:embed="rId8">
            <a:alphaModFix/>
          </a:blip>
          <a:srcRect/>
          <a:stretch/>
        </p:blipFill>
        <p:spPr>
          <a:xfrm>
            <a:off x="5397961" y="3579375"/>
            <a:ext cx="3347400" cy="1497600"/>
          </a:xfrm>
          <a:prstGeom prst="ellipse">
            <a:avLst/>
          </a:prstGeom>
          <a:noFill/>
          <a:ln w="38100" cap="flat" cmpd="sng">
            <a:solidFill>
              <a:schemeClr val="dk2"/>
            </a:solidFill>
            <a:prstDash val="solid"/>
            <a:round/>
            <a:headEnd type="none" w="sm" len="sm"/>
            <a:tailEnd type="none" w="sm" len="sm"/>
          </a:ln>
        </p:spPr>
      </p:pic>
      <p:pic>
        <p:nvPicPr>
          <p:cNvPr id="245" name="Google Shape;245;p8"/>
          <p:cNvPicPr preferRelativeResize="0"/>
          <p:nvPr/>
        </p:nvPicPr>
        <p:blipFill rotWithShape="1">
          <a:blip r:embed="rId9">
            <a:alphaModFix/>
          </a:blip>
          <a:srcRect/>
          <a:stretch/>
        </p:blipFill>
        <p:spPr>
          <a:xfrm>
            <a:off x="6709943" y="1890225"/>
            <a:ext cx="2329200" cy="1583700"/>
          </a:xfrm>
          <a:prstGeom prst="ellipse">
            <a:avLst/>
          </a:prstGeom>
          <a:noFill/>
          <a:ln w="38100" cap="flat" cmpd="sng">
            <a:solidFill>
              <a:schemeClr val="dk2"/>
            </a:solidFill>
            <a:prstDash val="solid"/>
            <a:round/>
            <a:headEnd type="none" w="sm" len="sm"/>
            <a:tailEnd type="none" w="sm" len="sm"/>
          </a:ln>
        </p:spPr>
      </p:pic>
      <p:sp>
        <p:nvSpPr>
          <p:cNvPr id="246" name="Google Shape;246;p8"/>
          <p:cNvSpPr txBox="1"/>
          <p:nvPr/>
        </p:nvSpPr>
        <p:spPr>
          <a:xfrm>
            <a:off x="2849175" y="4734813"/>
            <a:ext cx="1353900" cy="3078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000"/>
              <a:buFont typeface="Arial"/>
              <a:buNone/>
            </a:pPr>
            <a:r>
              <a:rPr lang="en" sz="2000" b="1" u="none" strike="noStrike" cap="none" dirty="0">
                <a:solidFill>
                  <a:srgbClr val="FFFFFF"/>
                </a:solidFill>
                <a:latin typeface="Barlow SemiBold" pitchFamily="2" charset="77"/>
                <a:ea typeface="Comic Sans MS"/>
                <a:cs typeface="Comic Sans MS"/>
                <a:sym typeface="Comic Sans MS"/>
              </a:rPr>
              <a:t>Blows</a:t>
            </a:r>
            <a:endParaRPr sz="2000" b="1" u="none" strike="noStrike" cap="none" dirty="0">
              <a:solidFill>
                <a:srgbClr val="000000"/>
              </a:solidFill>
              <a:latin typeface="Barlow SemiBold" pitchFamily="2" charset="77"/>
              <a:ea typeface="Comic Sans MS"/>
              <a:cs typeface="Comic Sans MS"/>
              <a:sym typeface="Comic Sans MS"/>
            </a:endParaRPr>
          </a:p>
        </p:txBody>
      </p:sp>
      <p:sp>
        <p:nvSpPr>
          <p:cNvPr id="247" name="Google Shape;247;p8"/>
          <p:cNvSpPr txBox="1"/>
          <p:nvPr/>
        </p:nvSpPr>
        <p:spPr>
          <a:xfrm>
            <a:off x="3649187" y="4012600"/>
            <a:ext cx="1353900" cy="3078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000"/>
              <a:buFont typeface="Arial"/>
              <a:buNone/>
            </a:pPr>
            <a:r>
              <a:rPr lang="en" sz="2000" b="1" u="none" strike="noStrike" cap="none" dirty="0">
                <a:solidFill>
                  <a:srgbClr val="FFFFFF"/>
                </a:solidFill>
                <a:latin typeface="Barlow SemiBold" pitchFamily="2" charset="77"/>
                <a:ea typeface="Comic Sans MS"/>
                <a:cs typeface="Comic Sans MS"/>
                <a:sym typeface="Comic Sans MS"/>
              </a:rPr>
              <a:t>Backs</a:t>
            </a:r>
            <a:endParaRPr sz="2000" b="1" u="none" strike="noStrike" cap="none" dirty="0">
              <a:solidFill>
                <a:srgbClr val="000000"/>
              </a:solidFill>
              <a:latin typeface="Barlow SemiBold" pitchFamily="2" charset="77"/>
              <a:ea typeface="Comic Sans MS"/>
              <a:cs typeface="Comic Sans MS"/>
              <a:sym typeface="Comic Sans MS"/>
            </a:endParaRPr>
          </a:p>
        </p:txBody>
      </p:sp>
      <p:sp>
        <p:nvSpPr>
          <p:cNvPr id="248" name="Google Shape;248;p8"/>
          <p:cNvSpPr txBox="1"/>
          <p:nvPr/>
        </p:nvSpPr>
        <p:spPr>
          <a:xfrm>
            <a:off x="4476700" y="4734825"/>
            <a:ext cx="1353900" cy="307800"/>
          </a:xfrm>
          <a:prstGeom prst="rect">
            <a:avLst/>
          </a:prstGeom>
          <a:noFill/>
          <a:ln>
            <a:noFill/>
          </a:ln>
        </p:spPr>
        <p:txBody>
          <a:bodyPr spcFirstLastPara="1" wrap="square" lIns="0" tIns="0" rIns="0" bIns="0" anchor="ctr" anchorCtr="0">
            <a:noAutofit/>
          </a:bodyPr>
          <a:lstStyle/>
          <a:p>
            <a:pPr marL="0" marR="0" lvl="0" indent="0" algn="ctr" rtl="0">
              <a:lnSpc>
                <a:spcPct val="140020"/>
              </a:lnSpc>
              <a:spcBef>
                <a:spcPts val="0"/>
              </a:spcBef>
              <a:spcAft>
                <a:spcPts val="0"/>
              </a:spcAft>
              <a:buClr>
                <a:srgbClr val="000000"/>
              </a:buClr>
              <a:buSzPts val="2000"/>
              <a:buFont typeface="Arial"/>
              <a:buNone/>
            </a:pPr>
            <a:r>
              <a:rPr lang="en" sz="2000" b="1" u="none" strike="noStrike" cap="none" dirty="0">
                <a:solidFill>
                  <a:srgbClr val="FFFFFF"/>
                </a:solidFill>
                <a:latin typeface="Barlow SemiBold" pitchFamily="2" charset="77"/>
                <a:ea typeface="Comic Sans MS"/>
                <a:cs typeface="Comic Sans MS"/>
                <a:sym typeface="Comic Sans MS"/>
              </a:rPr>
              <a:t>Bubbles</a:t>
            </a:r>
            <a:endParaRPr sz="2000" b="1" u="none" strike="noStrike" cap="none" dirty="0">
              <a:solidFill>
                <a:srgbClr val="000000"/>
              </a:solidFill>
              <a:latin typeface="Barlow SemiBold" pitchFamily="2" charset="77"/>
              <a:ea typeface="Comic Sans MS"/>
              <a:cs typeface="Comic Sans MS"/>
              <a:sym typeface="Comic Sans MS"/>
            </a:endParaRPr>
          </a:p>
        </p:txBody>
      </p:sp>
      <p:sp>
        <p:nvSpPr>
          <p:cNvPr id="249" name="Google Shape;249;p8"/>
          <p:cNvSpPr/>
          <p:nvPr/>
        </p:nvSpPr>
        <p:spPr>
          <a:xfrm>
            <a:off x="30825" y="1890225"/>
            <a:ext cx="2154900" cy="1583700"/>
          </a:xfrm>
          <a:prstGeom prst="ellipse">
            <a:avLst/>
          </a:prstGeom>
          <a:solidFill>
            <a:srgbClr val="C9DAF8"/>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endParaRPr sz="1300" u="none" strike="noStrike" cap="none" dirty="0">
              <a:solidFill>
                <a:srgbClr val="000000"/>
              </a:solidFill>
              <a:latin typeface="Barlow Semi Condensed" pitchFamily="2" charset="77"/>
              <a:ea typeface="Comic Sans MS"/>
              <a:cs typeface="Comic Sans MS"/>
              <a:sym typeface="Comic Sans MS"/>
            </a:endParaRPr>
          </a:p>
        </p:txBody>
      </p:sp>
      <p:sp>
        <p:nvSpPr>
          <p:cNvPr id="250" name="Google Shape;250;p8"/>
          <p:cNvSpPr txBox="1"/>
          <p:nvPr/>
        </p:nvSpPr>
        <p:spPr>
          <a:xfrm>
            <a:off x="255986" y="2123748"/>
            <a:ext cx="1750800" cy="1245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 sz="1400" b="1" u="none" strike="noStrike" cap="none" dirty="0">
                <a:solidFill>
                  <a:schemeClr val="dk1"/>
                </a:solidFill>
                <a:latin typeface="Barlow SemiBold" pitchFamily="2" charset="77"/>
                <a:ea typeface="Comic Sans MS"/>
                <a:cs typeface="Comic Sans MS"/>
                <a:sym typeface="Comic Sans MS"/>
              </a:rPr>
              <a:t>Look for clusters of fishing &amp; wildlife viewing boats, which signal nearby whales.</a:t>
            </a:r>
            <a:endParaRPr sz="1400" b="1" u="none" strike="noStrike" cap="none" dirty="0">
              <a:solidFill>
                <a:schemeClr val="dk1"/>
              </a:solidFill>
              <a:latin typeface="Barlow SemiBold" pitchFamily="2" charset="77"/>
              <a:ea typeface="Comic Sans MS"/>
              <a:cs typeface="Comic Sans MS"/>
              <a:sym typeface="Comic Sans MS"/>
            </a:endParaRPr>
          </a:p>
        </p:txBody>
      </p:sp>
      <p:sp>
        <p:nvSpPr>
          <p:cNvPr id="251" name="Google Shape;251;p8"/>
          <p:cNvSpPr/>
          <p:nvPr/>
        </p:nvSpPr>
        <p:spPr>
          <a:xfrm>
            <a:off x="1974600" y="823275"/>
            <a:ext cx="2329200" cy="1510800"/>
          </a:xfrm>
          <a:prstGeom prst="ellipse">
            <a:avLst/>
          </a:prstGeom>
          <a:solidFill>
            <a:srgbClr val="C9DAF8"/>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dirty="0">
              <a:solidFill>
                <a:srgbClr val="000000"/>
              </a:solidFill>
              <a:latin typeface="Barlow Semi Condensed" pitchFamily="2" charset="77"/>
              <a:ea typeface="Comic Sans MS"/>
              <a:cs typeface="Comic Sans MS"/>
              <a:sym typeface="Comic Sans MS"/>
            </a:endParaRPr>
          </a:p>
        </p:txBody>
      </p:sp>
      <p:sp>
        <p:nvSpPr>
          <p:cNvPr id="252" name="Google Shape;252;p8"/>
          <p:cNvSpPr txBox="1"/>
          <p:nvPr/>
        </p:nvSpPr>
        <p:spPr>
          <a:xfrm>
            <a:off x="2226000" y="892812"/>
            <a:ext cx="1750800" cy="1245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dirty="0">
                <a:solidFill>
                  <a:schemeClr val="dk1"/>
                </a:solidFill>
                <a:latin typeface="Barlow SemiBold" pitchFamily="2" charset="77"/>
                <a:ea typeface="Comic Sans MS"/>
                <a:cs typeface="Comic Sans MS"/>
                <a:sym typeface="Comic Sans MS"/>
              </a:rPr>
              <a:t>Baitfish schools showing nervous behavior often signal nearby whales feeding on them.</a:t>
            </a:r>
            <a:endParaRPr sz="1400" b="1" u="none" strike="noStrike" cap="none" dirty="0">
              <a:solidFill>
                <a:schemeClr val="dk1"/>
              </a:solidFill>
              <a:latin typeface="Barlow SemiBold" pitchFamily="2" charset="77"/>
              <a:ea typeface="Comic Sans MS"/>
              <a:cs typeface="Comic Sans MS"/>
              <a:sym typeface="Comic Sans MS"/>
            </a:endParaRPr>
          </a:p>
        </p:txBody>
      </p:sp>
      <p:sp>
        <p:nvSpPr>
          <p:cNvPr id="253" name="Google Shape;253;p8"/>
          <p:cNvSpPr/>
          <p:nvPr/>
        </p:nvSpPr>
        <p:spPr>
          <a:xfrm>
            <a:off x="4409250" y="696450"/>
            <a:ext cx="2460300" cy="1638600"/>
          </a:xfrm>
          <a:prstGeom prst="ellipse">
            <a:avLst/>
          </a:prstGeom>
          <a:solidFill>
            <a:srgbClr val="C9DAF8"/>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dirty="0">
              <a:solidFill>
                <a:srgbClr val="000000"/>
              </a:solidFill>
              <a:latin typeface="Barlow Semi Condensed" pitchFamily="2" charset="77"/>
              <a:ea typeface="Comic Sans MS"/>
              <a:cs typeface="Comic Sans MS"/>
              <a:sym typeface="Comic Sans MS"/>
            </a:endParaRPr>
          </a:p>
        </p:txBody>
      </p:sp>
      <p:sp>
        <p:nvSpPr>
          <p:cNvPr id="254" name="Google Shape;254;p8"/>
          <p:cNvSpPr txBox="1"/>
          <p:nvPr/>
        </p:nvSpPr>
        <p:spPr>
          <a:xfrm>
            <a:off x="4512600" y="989332"/>
            <a:ext cx="2253600" cy="104641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dirty="0">
                <a:solidFill>
                  <a:schemeClr val="dk1"/>
                </a:solidFill>
                <a:latin typeface="Barlow SemiBold" pitchFamily="2" charset="77"/>
                <a:ea typeface="Comic Sans MS"/>
                <a:cs typeface="Comic Sans MS"/>
                <a:sym typeface="Comic Sans MS"/>
              </a:rPr>
              <a:t>Many seabirds &amp; whales feed on the same food, so if you see birds, chances are, whales are near.</a:t>
            </a:r>
            <a:r>
              <a:rPr lang="en" sz="1100" b="1" u="none" strike="noStrike" cap="none" dirty="0">
                <a:solidFill>
                  <a:schemeClr val="dk1"/>
                </a:solidFill>
                <a:latin typeface="Barlow SemiBold" pitchFamily="2" charset="77"/>
                <a:ea typeface="Comic Sans MS"/>
                <a:cs typeface="Comic Sans MS"/>
                <a:sym typeface="Comic Sans MS"/>
              </a:rPr>
              <a:t> </a:t>
            </a:r>
            <a:endParaRPr sz="1400" b="1" u="none" strike="noStrike" cap="none" dirty="0">
              <a:solidFill>
                <a:srgbClr val="000000"/>
              </a:solidFill>
              <a:latin typeface="Barlow SemiBold" pitchFamily="2" charset="77"/>
              <a:sym typeface="Arial"/>
            </a:endParaRPr>
          </a:p>
        </p:txBody>
      </p:sp>
      <p:sp>
        <p:nvSpPr>
          <p:cNvPr id="255" name="Google Shape;255;p8"/>
          <p:cNvSpPr/>
          <p:nvPr/>
        </p:nvSpPr>
        <p:spPr>
          <a:xfrm>
            <a:off x="6602150" y="1884850"/>
            <a:ext cx="2460300" cy="1638600"/>
          </a:xfrm>
          <a:prstGeom prst="ellipse">
            <a:avLst/>
          </a:prstGeom>
          <a:solidFill>
            <a:srgbClr val="C9DAF8"/>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dirty="0">
              <a:solidFill>
                <a:srgbClr val="000000"/>
              </a:solidFill>
              <a:latin typeface="Barlow Semi Condensed" pitchFamily="2" charset="77"/>
              <a:ea typeface="Comic Sans MS"/>
              <a:cs typeface="Comic Sans MS"/>
              <a:sym typeface="Comic Sans MS"/>
            </a:endParaRPr>
          </a:p>
        </p:txBody>
      </p:sp>
      <p:sp>
        <p:nvSpPr>
          <p:cNvPr id="256" name="Google Shape;256;p8"/>
          <p:cNvSpPr txBox="1"/>
          <p:nvPr/>
        </p:nvSpPr>
        <p:spPr>
          <a:xfrm>
            <a:off x="6809928" y="2059125"/>
            <a:ext cx="2079412" cy="1245900"/>
          </a:xfrm>
          <a:prstGeom prst="rect">
            <a:avLst/>
          </a:prstGeom>
          <a:noFill/>
          <a:ln>
            <a:noFill/>
          </a:ln>
        </p:spPr>
        <p:txBody>
          <a:bodyPr spcFirstLastPara="1" wrap="square" lIns="91425" tIns="91425" rIns="91425" bIns="91425" anchor="t" anchorCtr="0">
            <a:noAutofit/>
          </a:bodyPr>
          <a:lstStyle/>
          <a:p>
            <a:pPr lvl="0" algn="ctr">
              <a:buSzPts val="1400"/>
            </a:pPr>
            <a:r>
              <a:rPr lang="en" sz="1400" b="1" u="none" strike="noStrike" cap="none" dirty="0">
                <a:solidFill>
                  <a:schemeClr val="dk1"/>
                </a:solidFill>
                <a:latin typeface="Barlow SemiBold" pitchFamily="2" charset="77"/>
                <a:ea typeface="Comic Sans MS"/>
                <a:cs typeface="Comic Sans MS"/>
                <a:sym typeface="Comic Sans MS"/>
              </a:rPr>
              <a:t>Many whales are social feeders</a:t>
            </a:r>
            <a:r>
              <a:rPr lang="en" b="1" dirty="0">
                <a:solidFill>
                  <a:schemeClr val="tx1"/>
                </a:solidFill>
                <a:latin typeface="Barlow SemiBold" pitchFamily="2" charset="77"/>
                <a:ea typeface="Comic Sans MS"/>
                <a:cs typeface="Comic Sans MS"/>
                <a:sym typeface="Comic Sans MS"/>
              </a:rPr>
              <a:t>—</a:t>
            </a:r>
            <a:r>
              <a:rPr lang="en" sz="1400" b="1" u="none" strike="noStrike" cap="none" dirty="0">
                <a:solidFill>
                  <a:schemeClr val="dk1"/>
                </a:solidFill>
                <a:latin typeface="Barlow SemiBold" pitchFamily="2" charset="77"/>
                <a:ea typeface="Comic Sans MS"/>
                <a:cs typeface="Comic Sans MS"/>
                <a:sym typeface="Comic Sans MS"/>
              </a:rPr>
              <a:t>seeing even one whale or other marine life feeding can signal others are close.</a:t>
            </a:r>
            <a:endParaRPr sz="1400" b="1" u="none" strike="noStrike" cap="none" dirty="0">
              <a:solidFill>
                <a:schemeClr val="dk1"/>
              </a:solidFill>
              <a:latin typeface="Barlow SemiBold" pitchFamily="2" charset="77"/>
              <a:ea typeface="Comic Sans MS"/>
              <a:cs typeface="Comic Sans MS"/>
              <a:sym typeface="Comic Sans MS"/>
            </a:endParaRPr>
          </a:p>
        </p:txBody>
      </p:sp>
      <p:sp>
        <p:nvSpPr>
          <p:cNvPr id="257" name="Google Shape;257;p8"/>
          <p:cNvSpPr/>
          <p:nvPr/>
        </p:nvSpPr>
        <p:spPr>
          <a:xfrm>
            <a:off x="190425" y="3629775"/>
            <a:ext cx="3063900" cy="1510800"/>
          </a:xfrm>
          <a:prstGeom prst="ellipse">
            <a:avLst/>
          </a:prstGeom>
          <a:solidFill>
            <a:srgbClr val="C9DAF8"/>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dirty="0">
              <a:solidFill>
                <a:srgbClr val="000000"/>
              </a:solidFill>
              <a:latin typeface="Barlow Semi Condensed" pitchFamily="2" charset="77"/>
              <a:ea typeface="Comic Sans MS"/>
              <a:cs typeface="Comic Sans MS"/>
              <a:sym typeface="Comic Sans MS"/>
            </a:endParaRPr>
          </a:p>
        </p:txBody>
      </p:sp>
      <p:sp>
        <p:nvSpPr>
          <p:cNvPr id="258" name="Google Shape;258;p8"/>
          <p:cNvSpPr txBox="1"/>
          <p:nvPr/>
        </p:nvSpPr>
        <p:spPr>
          <a:xfrm>
            <a:off x="587122" y="3910654"/>
            <a:ext cx="2253600" cy="1046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dirty="0">
                <a:solidFill>
                  <a:schemeClr val="dk1"/>
                </a:solidFill>
                <a:latin typeface="Barlow SemiBold" pitchFamily="2" charset="77"/>
                <a:ea typeface="Comic Sans MS"/>
                <a:cs typeface="Comic Sans MS"/>
                <a:sym typeface="Comic Sans MS"/>
              </a:rPr>
              <a:t>Whale spouts are visible from far away on a clear day, so keep an eye out for them!</a:t>
            </a:r>
            <a:r>
              <a:rPr lang="en" sz="1100" b="1" u="none" strike="noStrike" cap="none" dirty="0">
                <a:solidFill>
                  <a:schemeClr val="dk1"/>
                </a:solidFill>
                <a:latin typeface="Barlow SemiBold" pitchFamily="2" charset="77"/>
                <a:ea typeface="Comic Sans MS"/>
                <a:cs typeface="Comic Sans MS"/>
                <a:sym typeface="Comic Sans MS"/>
              </a:rPr>
              <a:t> </a:t>
            </a:r>
            <a:endParaRPr sz="1400" b="1" u="none" strike="noStrike" cap="none" dirty="0">
              <a:solidFill>
                <a:srgbClr val="000000"/>
              </a:solidFill>
              <a:latin typeface="Barlow SemiBold" pitchFamily="2" charset="77"/>
              <a:sym typeface="Arial"/>
            </a:endParaRPr>
          </a:p>
        </p:txBody>
      </p:sp>
      <p:sp>
        <p:nvSpPr>
          <p:cNvPr id="259" name="Google Shape;259;p8"/>
          <p:cNvSpPr/>
          <p:nvPr/>
        </p:nvSpPr>
        <p:spPr>
          <a:xfrm>
            <a:off x="2760350" y="2277925"/>
            <a:ext cx="3153000" cy="1734600"/>
          </a:xfrm>
          <a:prstGeom prst="ellipse">
            <a:avLst/>
          </a:prstGeom>
          <a:solidFill>
            <a:srgbClr val="C9DAF8"/>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dirty="0">
              <a:solidFill>
                <a:srgbClr val="000000"/>
              </a:solidFill>
              <a:latin typeface="Barlow Semi Condensed" pitchFamily="2" charset="77"/>
              <a:ea typeface="Comic Sans MS"/>
              <a:cs typeface="Comic Sans MS"/>
              <a:sym typeface="Comic Sans MS"/>
            </a:endParaRPr>
          </a:p>
        </p:txBody>
      </p:sp>
      <p:sp>
        <p:nvSpPr>
          <p:cNvPr id="260" name="Google Shape;260;p8"/>
          <p:cNvSpPr txBox="1"/>
          <p:nvPr/>
        </p:nvSpPr>
        <p:spPr>
          <a:xfrm>
            <a:off x="3206666" y="2571750"/>
            <a:ext cx="2253600" cy="1261854"/>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dirty="0">
                <a:solidFill>
                  <a:schemeClr val="dk1"/>
                </a:solidFill>
                <a:latin typeface="Barlow SemiBold" pitchFamily="2" charset="77"/>
                <a:ea typeface="Comic Sans MS"/>
                <a:cs typeface="Comic Sans MS"/>
                <a:sym typeface="Comic Sans MS"/>
              </a:rPr>
              <a:t>Any object breaking the surface of the water can be a navigation hazard, including the back of a whale!</a:t>
            </a:r>
            <a:r>
              <a:rPr lang="en" sz="1100" b="1" u="none" strike="noStrike" cap="none" dirty="0">
                <a:solidFill>
                  <a:schemeClr val="dk1"/>
                </a:solidFill>
                <a:latin typeface="Barlow SemiBold" pitchFamily="2" charset="77"/>
                <a:ea typeface="Comic Sans MS"/>
                <a:cs typeface="Comic Sans MS"/>
                <a:sym typeface="Comic Sans MS"/>
              </a:rPr>
              <a:t> </a:t>
            </a:r>
            <a:endParaRPr sz="1400" b="1" u="none" strike="noStrike" cap="none" dirty="0">
              <a:solidFill>
                <a:srgbClr val="000000"/>
              </a:solidFill>
              <a:latin typeface="Barlow SemiBold" pitchFamily="2" charset="77"/>
              <a:sym typeface="Arial"/>
            </a:endParaRPr>
          </a:p>
        </p:txBody>
      </p:sp>
      <p:sp>
        <p:nvSpPr>
          <p:cNvPr id="261" name="Google Shape;261;p8"/>
          <p:cNvSpPr/>
          <p:nvPr/>
        </p:nvSpPr>
        <p:spPr>
          <a:xfrm>
            <a:off x="5397925" y="3572775"/>
            <a:ext cx="3347400" cy="1510800"/>
          </a:xfrm>
          <a:prstGeom prst="ellipse">
            <a:avLst/>
          </a:prstGeom>
          <a:solidFill>
            <a:srgbClr val="C9DAF8"/>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dirty="0">
              <a:solidFill>
                <a:srgbClr val="000000"/>
              </a:solidFill>
              <a:latin typeface="Barlow Semi Condensed" pitchFamily="2" charset="77"/>
              <a:ea typeface="Comic Sans MS"/>
              <a:cs typeface="Comic Sans MS"/>
              <a:sym typeface="Comic Sans MS"/>
            </a:endParaRPr>
          </a:p>
        </p:txBody>
      </p:sp>
      <p:sp>
        <p:nvSpPr>
          <p:cNvPr id="262" name="Google Shape;262;p8"/>
          <p:cNvSpPr txBox="1"/>
          <p:nvPr/>
        </p:nvSpPr>
        <p:spPr>
          <a:xfrm>
            <a:off x="6015839" y="3797020"/>
            <a:ext cx="2253600" cy="104641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dirty="0">
                <a:solidFill>
                  <a:schemeClr val="dk1"/>
                </a:solidFill>
                <a:latin typeface="Barlow SemiBold" pitchFamily="2" charset="77"/>
                <a:ea typeface="Comic Sans MS"/>
                <a:cs typeface="Comic Sans MS"/>
                <a:sym typeface="Comic Sans MS"/>
              </a:rPr>
              <a:t>Humpback whale bubble clouds signal that the whales are about to feed near the surface.</a:t>
            </a:r>
            <a:r>
              <a:rPr lang="en" sz="1100" b="1" u="none" strike="noStrike" cap="none" dirty="0">
                <a:solidFill>
                  <a:schemeClr val="dk1"/>
                </a:solidFill>
                <a:latin typeface="Barlow SemiBold" pitchFamily="2" charset="77"/>
                <a:ea typeface="Comic Sans MS"/>
                <a:cs typeface="Comic Sans MS"/>
                <a:sym typeface="Comic Sans MS"/>
              </a:rPr>
              <a:t> </a:t>
            </a:r>
            <a:endParaRPr sz="1400" b="1" u="none" strike="noStrike" cap="none" dirty="0">
              <a:solidFill>
                <a:srgbClr val="000000"/>
              </a:solidFill>
              <a:latin typeface="Barlow SemiBold" pitchFamily="2" charset="77"/>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5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4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5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6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4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6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266"/>
        <p:cNvGrpSpPr/>
        <p:nvPr/>
      </p:nvGrpSpPr>
      <p:grpSpPr>
        <a:xfrm>
          <a:off x="0" y="0"/>
          <a:ext cx="0" cy="0"/>
          <a:chOff x="0" y="0"/>
          <a:chExt cx="0" cy="0"/>
        </a:xfrm>
      </p:grpSpPr>
      <p:grpSp>
        <p:nvGrpSpPr>
          <p:cNvPr id="267" name="Google Shape;267;p9"/>
          <p:cNvGrpSpPr/>
          <p:nvPr/>
        </p:nvGrpSpPr>
        <p:grpSpPr>
          <a:xfrm rot="2286198">
            <a:off x="1974465" y="2730917"/>
            <a:ext cx="5195044" cy="5195044"/>
            <a:chOff x="0" y="0"/>
            <a:chExt cx="812800" cy="812800"/>
          </a:xfrm>
        </p:grpSpPr>
        <p:sp>
          <p:nvSpPr>
            <p:cNvPr id="268" name="Google Shape;268;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69" name="Google Shape;269;p9"/>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270" name="Google Shape;270;p9"/>
          <p:cNvSpPr txBox="1"/>
          <p:nvPr/>
        </p:nvSpPr>
        <p:spPr>
          <a:xfrm>
            <a:off x="100350" y="84150"/>
            <a:ext cx="5667600" cy="615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Vessel Strike Dangers</a:t>
            </a:r>
            <a:endParaRPr sz="200" b="1" u="none" strike="noStrike" cap="none" dirty="0">
              <a:solidFill>
                <a:srgbClr val="000000"/>
              </a:solidFill>
              <a:latin typeface="Barlow SemiBold" pitchFamily="2" charset="77"/>
              <a:ea typeface="Comic Sans MS"/>
              <a:cs typeface="Comic Sans MS"/>
              <a:sym typeface="Comic Sans MS"/>
            </a:endParaRPr>
          </a:p>
        </p:txBody>
      </p:sp>
      <p:grpSp>
        <p:nvGrpSpPr>
          <p:cNvPr id="271" name="Google Shape;271;p9"/>
          <p:cNvGrpSpPr/>
          <p:nvPr/>
        </p:nvGrpSpPr>
        <p:grpSpPr>
          <a:xfrm rot="2286226">
            <a:off x="7414630" y="1121149"/>
            <a:ext cx="1472843" cy="1472792"/>
            <a:chOff x="0" y="0"/>
            <a:chExt cx="812800" cy="812800"/>
          </a:xfrm>
        </p:grpSpPr>
        <p:sp>
          <p:nvSpPr>
            <p:cNvPr id="272" name="Google Shape;272;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73" name="Google Shape;273;p9"/>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274" name="Google Shape;274;p9"/>
          <p:cNvGrpSpPr/>
          <p:nvPr/>
        </p:nvGrpSpPr>
        <p:grpSpPr>
          <a:xfrm rot="2286226">
            <a:off x="-65234" y="4111245"/>
            <a:ext cx="1472843" cy="1472792"/>
            <a:chOff x="0" y="0"/>
            <a:chExt cx="812800" cy="812800"/>
          </a:xfrm>
        </p:grpSpPr>
        <p:sp>
          <p:nvSpPr>
            <p:cNvPr id="275" name="Google Shape;275;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76" name="Google Shape;276;p9"/>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277" name="Google Shape;277;p9"/>
          <p:cNvSpPr txBox="1"/>
          <p:nvPr/>
        </p:nvSpPr>
        <p:spPr>
          <a:xfrm>
            <a:off x="182462" y="1656222"/>
            <a:ext cx="4686000" cy="1286506"/>
          </a:xfrm>
          <a:prstGeom prst="rect">
            <a:avLst/>
          </a:prstGeom>
          <a:noFill/>
          <a:ln>
            <a:noFill/>
          </a:ln>
        </p:spPr>
        <p:txBody>
          <a:bodyPr spcFirstLastPara="1" wrap="square" lIns="0" tIns="0" rIns="0" bIns="0" anchor="t" anchorCtr="0">
            <a:spAutoFit/>
          </a:bodyPr>
          <a:lstStyle/>
          <a:p>
            <a:pPr marL="228600" marR="0" lvl="0" indent="-215900" algn="l" rtl="0">
              <a:lnSpc>
                <a:spcPct val="115000"/>
              </a:lnSpc>
              <a:spcBef>
                <a:spcPts val="120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Dark coloration &amp; lack of a dorsal fin make them hard to spot, even for experienced boaters</a:t>
            </a:r>
            <a:endParaRPr sz="1600" u="none" strike="noStrike" cap="none" dirty="0">
              <a:solidFill>
                <a:schemeClr val="lt1"/>
              </a:solidFill>
              <a:latin typeface="Barlow Semi Condensed" pitchFamily="2" charset="77"/>
              <a:ea typeface="Comic Sans MS"/>
              <a:cs typeface="Comic Sans MS"/>
              <a:sym typeface="Comic Sans MS"/>
            </a:endParaRPr>
          </a:p>
          <a:p>
            <a:pPr marL="228600" marR="0" lvl="0" indent="-2159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Spend much time at or just below the surface</a:t>
            </a:r>
            <a:endParaRPr sz="1600" u="none" strike="noStrike" cap="none" dirty="0">
              <a:solidFill>
                <a:schemeClr val="lt1"/>
              </a:solidFill>
              <a:latin typeface="Barlow Semi Condensed" pitchFamily="2" charset="77"/>
              <a:ea typeface="Comic Sans MS"/>
              <a:cs typeface="Comic Sans MS"/>
              <a:sym typeface="Comic Sans MS"/>
            </a:endParaRPr>
          </a:p>
          <a:p>
            <a:pPr marL="228600" marR="0" lvl="0" indent="-2159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Less "splashy" than other whale species</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278" name="Google Shape;278;p9"/>
          <p:cNvSpPr txBox="1"/>
          <p:nvPr/>
        </p:nvSpPr>
        <p:spPr>
          <a:xfrm>
            <a:off x="0" y="1162275"/>
            <a:ext cx="5058000" cy="519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Why right whales are especially vulnerable</a:t>
            </a:r>
            <a:endParaRPr sz="1800" b="1" u="none" strike="noStrike" cap="none" dirty="0">
              <a:solidFill>
                <a:schemeClr val="lt1"/>
              </a:solidFill>
              <a:latin typeface="Barlow SemiBold" pitchFamily="2" charset="77"/>
              <a:ea typeface="Comic Sans MS"/>
              <a:cs typeface="Comic Sans MS"/>
              <a:sym typeface="Comic Sans MS"/>
            </a:endParaRPr>
          </a:p>
        </p:txBody>
      </p:sp>
      <p:pic>
        <p:nvPicPr>
          <p:cNvPr id="279" name="Google Shape;279;p9"/>
          <p:cNvPicPr preferRelativeResize="0"/>
          <p:nvPr/>
        </p:nvPicPr>
        <p:blipFill rotWithShape="1">
          <a:blip r:embed="rId3">
            <a:alphaModFix/>
          </a:blip>
          <a:srcRect l="19686" r="20149"/>
          <a:stretch/>
        </p:blipFill>
        <p:spPr>
          <a:xfrm>
            <a:off x="5447164" y="743600"/>
            <a:ext cx="3203411" cy="3552350"/>
          </a:xfrm>
          <a:prstGeom prst="rect">
            <a:avLst/>
          </a:prstGeom>
          <a:noFill/>
          <a:ln w="76200" cap="flat" cmpd="sng">
            <a:solidFill>
              <a:schemeClr val="dk2"/>
            </a:solidFill>
            <a:prstDash val="solid"/>
            <a:round/>
            <a:headEnd type="none" w="sm" len="sm"/>
            <a:tailEnd type="none" w="sm" len="sm"/>
          </a:ln>
        </p:spPr>
      </p:pic>
      <p:sp>
        <p:nvSpPr>
          <p:cNvPr id="280" name="Google Shape;280;p9"/>
          <p:cNvSpPr/>
          <p:nvPr/>
        </p:nvSpPr>
        <p:spPr>
          <a:xfrm rot="711154">
            <a:off x="4940768" y="1467989"/>
            <a:ext cx="1447461" cy="85432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81" name="Google Shape;281;p9"/>
          <p:cNvSpPr txBox="1"/>
          <p:nvPr/>
        </p:nvSpPr>
        <p:spPr>
          <a:xfrm rot="617366">
            <a:off x="4782205" y="1580540"/>
            <a:ext cx="1496466" cy="554017"/>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dirty="0">
                <a:solidFill>
                  <a:schemeClr val="dk1"/>
                </a:solidFill>
                <a:latin typeface="Barlow SemiBold" pitchFamily="2" charset="77"/>
                <a:ea typeface="Comic Sans MS"/>
                <a:cs typeface="Comic Sans MS"/>
                <a:sym typeface="Comic Sans MS"/>
              </a:rPr>
              <a:t>Prop Scars on Mother</a:t>
            </a:r>
            <a:endParaRPr sz="1200" b="1" u="none" strike="noStrike" cap="none" dirty="0">
              <a:solidFill>
                <a:schemeClr val="dk1"/>
              </a:solidFill>
              <a:latin typeface="Barlow SemiBold" pitchFamily="2" charset="77"/>
              <a:ea typeface="Comic Sans MS"/>
              <a:cs typeface="Comic Sans MS"/>
              <a:sym typeface="Comic Sans MS"/>
            </a:endParaRPr>
          </a:p>
        </p:txBody>
      </p:sp>
      <p:sp>
        <p:nvSpPr>
          <p:cNvPr id="282" name="Google Shape;282;p9"/>
          <p:cNvSpPr txBox="1"/>
          <p:nvPr/>
        </p:nvSpPr>
        <p:spPr>
          <a:xfrm>
            <a:off x="422590" y="4288315"/>
            <a:ext cx="8410500" cy="611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The Reality: Close calls are common. When whales are feeding, resting or nursing, they cannot move quickly or escape.</a:t>
            </a:r>
            <a:endParaRPr sz="1800" b="1" u="none" strike="noStrike" cap="none" dirty="0">
              <a:solidFill>
                <a:schemeClr val="lt1"/>
              </a:solidFill>
              <a:latin typeface="Barlow SemiBold" pitchFamily="2" charset="77"/>
              <a:ea typeface="Comic Sans MS"/>
              <a:cs typeface="Comic Sans MS"/>
              <a:sym typeface="Comic Sans MS"/>
            </a:endParaRPr>
          </a:p>
        </p:txBody>
      </p:sp>
      <p:sp>
        <p:nvSpPr>
          <p:cNvPr id="283" name="Google Shape;283;p9"/>
          <p:cNvSpPr/>
          <p:nvPr/>
        </p:nvSpPr>
        <p:spPr>
          <a:xfrm rot="-219878">
            <a:off x="12258" y="4303971"/>
            <a:ext cx="502688" cy="399664"/>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84" name="Google Shape;284;p9"/>
          <p:cNvSpPr/>
          <p:nvPr/>
        </p:nvSpPr>
        <p:spPr>
          <a:xfrm rot="8687287">
            <a:off x="7388501" y="2458057"/>
            <a:ext cx="1447446" cy="854399"/>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85" name="Google Shape;285;p9"/>
          <p:cNvSpPr txBox="1"/>
          <p:nvPr/>
        </p:nvSpPr>
        <p:spPr>
          <a:xfrm rot="-2173600">
            <a:off x="7456824" y="2635023"/>
            <a:ext cx="1496494" cy="369205"/>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u="none" strike="noStrike" cap="none" dirty="0">
                <a:solidFill>
                  <a:schemeClr val="dk1"/>
                </a:solidFill>
                <a:latin typeface="Barlow SemiBold" pitchFamily="2" charset="77"/>
                <a:ea typeface="Comic Sans MS"/>
                <a:cs typeface="Comic Sans MS"/>
                <a:sym typeface="Comic Sans MS"/>
              </a:rPr>
              <a:t>Nursing Baby</a:t>
            </a:r>
            <a:endParaRPr sz="1200" b="1" u="none" strike="noStrike" cap="none" dirty="0">
              <a:solidFill>
                <a:schemeClr val="dk1"/>
              </a:solidFill>
              <a:latin typeface="Barlow SemiBold" pitchFamily="2" charset="77"/>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289"/>
        <p:cNvGrpSpPr/>
        <p:nvPr/>
      </p:nvGrpSpPr>
      <p:grpSpPr>
        <a:xfrm>
          <a:off x="0" y="0"/>
          <a:ext cx="0" cy="0"/>
          <a:chOff x="0" y="0"/>
          <a:chExt cx="0" cy="0"/>
        </a:xfrm>
      </p:grpSpPr>
      <p:grpSp>
        <p:nvGrpSpPr>
          <p:cNvPr id="290" name="Google Shape;290;p10"/>
          <p:cNvGrpSpPr/>
          <p:nvPr/>
        </p:nvGrpSpPr>
        <p:grpSpPr>
          <a:xfrm rot="2286193">
            <a:off x="1160123" y="-840123"/>
            <a:ext cx="6823736" cy="6823736"/>
            <a:chOff x="0" y="0"/>
            <a:chExt cx="812800" cy="812800"/>
          </a:xfrm>
        </p:grpSpPr>
        <p:sp>
          <p:nvSpPr>
            <p:cNvPr id="291" name="Google Shape;291;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292" name="Google Shape;292;p10"/>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293" name="Google Shape;293;p10"/>
          <p:cNvSpPr txBox="1"/>
          <p:nvPr/>
        </p:nvSpPr>
        <p:spPr>
          <a:xfrm>
            <a:off x="3923675" y="210300"/>
            <a:ext cx="5220300" cy="2726700"/>
          </a:xfrm>
          <a:prstGeom prst="rect">
            <a:avLst/>
          </a:prstGeom>
          <a:noFill/>
          <a:ln>
            <a:noFill/>
          </a:ln>
        </p:spPr>
        <p:txBody>
          <a:bodyPr spcFirstLastPara="1" wrap="square" lIns="0" tIns="0" rIns="0" bIns="0" anchor="ctr" anchorCtr="0">
            <a:noAutofit/>
          </a:bodyPr>
          <a:lstStyle/>
          <a:p>
            <a:pPr marL="0" marR="0" lvl="0" indent="0" algn="ctr" rtl="0">
              <a:lnSpc>
                <a:spcPct val="114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For Feeding Whales, It’s Always:</a:t>
            </a:r>
            <a:endParaRPr sz="4000" b="1" u="none" strike="noStrike" cap="none" dirty="0">
              <a:solidFill>
                <a:srgbClr val="FFFFFF"/>
              </a:solidFill>
              <a:latin typeface="Barlow SemiBold" pitchFamily="2" charset="77"/>
              <a:ea typeface="Comic Sans MS"/>
              <a:cs typeface="Comic Sans MS"/>
              <a:sym typeface="Comic Sans MS"/>
            </a:endParaRPr>
          </a:p>
          <a:p>
            <a:pPr marL="0" marR="0" lvl="0" indent="0" algn="ctr" rtl="0">
              <a:lnSpc>
                <a:spcPct val="114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 “Eyes on the Prize”</a:t>
            </a:r>
            <a:endParaRPr sz="4000" b="1" u="none" strike="noStrike" cap="none" dirty="0">
              <a:solidFill>
                <a:srgbClr val="000000"/>
              </a:solidFill>
              <a:latin typeface="Barlow SemiBold" pitchFamily="2" charset="77"/>
              <a:ea typeface="Comic Sans MS"/>
              <a:cs typeface="Comic Sans MS"/>
              <a:sym typeface="Comic Sans MS"/>
            </a:endParaRPr>
          </a:p>
        </p:txBody>
      </p:sp>
      <p:sp>
        <p:nvSpPr>
          <p:cNvPr id="294" name="Google Shape;294;p10"/>
          <p:cNvSpPr txBox="1"/>
          <p:nvPr/>
        </p:nvSpPr>
        <p:spPr>
          <a:xfrm>
            <a:off x="1814875" y="3416875"/>
            <a:ext cx="5850000" cy="1428083"/>
          </a:xfrm>
          <a:prstGeom prst="rect">
            <a:avLst/>
          </a:prstGeom>
          <a:noFill/>
          <a:ln>
            <a:noFill/>
          </a:ln>
        </p:spPr>
        <p:txBody>
          <a:bodyPr spcFirstLastPara="1" wrap="square" lIns="0" tIns="0" rIns="0" bIns="0" anchor="t" anchorCtr="0">
            <a:spAutoFit/>
          </a:bodyPr>
          <a:lstStyle/>
          <a:p>
            <a:pPr marL="228600" marR="0" lvl="0" indent="-228600" algn="l" rtl="0">
              <a:lnSpc>
                <a:spcPct val="115000"/>
              </a:lnSpc>
              <a:spcBef>
                <a:spcPts val="1200"/>
              </a:spcBef>
              <a:spcAft>
                <a:spcPts val="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Give feeding whales extra space &amp; time</a:t>
            </a:r>
            <a:endParaRPr sz="1800" u="none" strike="noStrike" cap="none" dirty="0">
              <a:solidFill>
                <a:schemeClr val="lt1"/>
              </a:solidFill>
              <a:latin typeface="Barlow Semi Condensed" pitchFamily="2" charset="77"/>
              <a:ea typeface="Comic Sans MS"/>
              <a:cs typeface="Comic Sans MS"/>
              <a:sym typeface="Comic Sans MS"/>
            </a:endParaRPr>
          </a:p>
          <a:p>
            <a:pPr marL="228600" marR="0" lvl="0" indent="-228600" algn="l" rtl="0">
              <a:lnSpc>
                <a:spcPct val="115000"/>
              </a:lnSpc>
              <a:spcBef>
                <a:spcPts val="0"/>
              </a:spcBef>
              <a:spcAft>
                <a:spcPts val="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Slow down when you see signs of feeding activity</a:t>
            </a:r>
            <a:endParaRPr sz="1800" u="none" strike="noStrike" cap="none" dirty="0">
              <a:solidFill>
                <a:schemeClr val="lt1"/>
              </a:solidFill>
              <a:latin typeface="Barlow Semi Condensed" pitchFamily="2" charset="77"/>
              <a:ea typeface="Comic Sans MS"/>
              <a:cs typeface="Comic Sans MS"/>
              <a:sym typeface="Comic Sans MS"/>
            </a:endParaRPr>
          </a:p>
          <a:p>
            <a:pPr marL="228600" marR="0" lvl="0" indent="-228600" algn="l" rtl="0">
              <a:lnSpc>
                <a:spcPct val="115000"/>
              </a:lnSpc>
              <a:spcBef>
                <a:spcPts val="0"/>
              </a:spcBef>
              <a:spcAft>
                <a:spcPts val="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Never assume a whale can get out of your way</a:t>
            </a:r>
            <a:endParaRPr sz="1800" u="none" strike="noStrike" cap="none" dirty="0">
              <a:solidFill>
                <a:schemeClr val="lt1"/>
              </a:solidFill>
              <a:latin typeface="Barlow Semi Condensed" pitchFamily="2" charset="77"/>
              <a:ea typeface="Comic Sans MS"/>
              <a:cs typeface="Comic Sans MS"/>
              <a:sym typeface="Comic Sans MS"/>
            </a:endParaRPr>
          </a:p>
          <a:p>
            <a:pPr marL="228600" marR="0" lvl="0" indent="-228600" algn="l" rtl="0">
              <a:lnSpc>
                <a:spcPct val="115000"/>
              </a:lnSpc>
              <a:spcBef>
                <a:spcPts val="0"/>
              </a:spcBef>
              <a:spcAft>
                <a:spcPts val="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Respect their need to feed in peace</a:t>
            </a:r>
            <a:endParaRPr sz="1800" u="none" strike="noStrike" cap="none" dirty="0">
              <a:solidFill>
                <a:schemeClr val="lt1"/>
              </a:solidFill>
              <a:latin typeface="Barlow Semi Condensed" pitchFamily="2" charset="77"/>
              <a:ea typeface="Comic Sans MS"/>
              <a:cs typeface="Comic Sans MS"/>
              <a:sym typeface="Comic Sans MS"/>
            </a:endParaRPr>
          </a:p>
        </p:txBody>
      </p:sp>
      <p:pic>
        <p:nvPicPr>
          <p:cNvPr id="295" name="Google Shape;295;p10"/>
          <p:cNvPicPr preferRelativeResize="0"/>
          <p:nvPr/>
        </p:nvPicPr>
        <p:blipFill rotWithShape="1">
          <a:blip r:embed="rId3">
            <a:alphaModFix/>
          </a:blip>
          <a:srcRect l="7653" t="28535" r="3875" b="12882"/>
          <a:stretch/>
        </p:blipFill>
        <p:spPr>
          <a:xfrm rot="-661259">
            <a:off x="212974" y="1479703"/>
            <a:ext cx="3854053" cy="1701022"/>
          </a:xfrm>
          <a:prstGeom prst="rect">
            <a:avLst/>
          </a:prstGeom>
          <a:noFill/>
          <a:ln w="76200" cap="flat" cmpd="sng">
            <a:solidFill>
              <a:schemeClr val="dk2"/>
            </a:solidFill>
            <a:prstDash val="solid"/>
            <a:round/>
            <a:headEnd type="none" w="sm" len="sm"/>
            <a:tailEnd type="none" w="sm" len="sm"/>
          </a:ln>
        </p:spPr>
      </p:pic>
      <p:sp>
        <p:nvSpPr>
          <p:cNvPr id="296" name="Google Shape;296;p10"/>
          <p:cNvSpPr/>
          <p:nvPr/>
        </p:nvSpPr>
        <p:spPr>
          <a:xfrm rot="4898928">
            <a:off x="6425919" y="3224957"/>
            <a:ext cx="502670" cy="399688"/>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97" name="Google Shape;297;p10"/>
          <p:cNvSpPr/>
          <p:nvPr/>
        </p:nvSpPr>
        <p:spPr>
          <a:xfrm rot="4898928">
            <a:off x="7478244" y="3611307"/>
            <a:ext cx="502670" cy="399688"/>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301"/>
        <p:cNvGrpSpPr/>
        <p:nvPr/>
      </p:nvGrpSpPr>
      <p:grpSpPr>
        <a:xfrm>
          <a:off x="0" y="0"/>
          <a:ext cx="0" cy="0"/>
          <a:chOff x="0" y="0"/>
          <a:chExt cx="0" cy="0"/>
        </a:xfrm>
      </p:grpSpPr>
      <p:grpSp>
        <p:nvGrpSpPr>
          <p:cNvPr id="302" name="Google Shape;302;p11"/>
          <p:cNvGrpSpPr/>
          <p:nvPr/>
        </p:nvGrpSpPr>
        <p:grpSpPr>
          <a:xfrm rot="2286198">
            <a:off x="1974465" y="2730917"/>
            <a:ext cx="5195044" cy="5195044"/>
            <a:chOff x="0" y="0"/>
            <a:chExt cx="812800" cy="812800"/>
          </a:xfrm>
        </p:grpSpPr>
        <p:sp>
          <p:nvSpPr>
            <p:cNvPr id="303" name="Google Shape;303;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04" name="Google Shape;304;p11"/>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305" name="Google Shape;305;p11"/>
          <p:cNvGrpSpPr/>
          <p:nvPr/>
        </p:nvGrpSpPr>
        <p:grpSpPr>
          <a:xfrm rot="2077531">
            <a:off x="6734800" y="1186247"/>
            <a:ext cx="1408427" cy="1366539"/>
            <a:chOff x="0" y="0"/>
            <a:chExt cx="812800" cy="812800"/>
          </a:xfrm>
        </p:grpSpPr>
        <p:sp>
          <p:nvSpPr>
            <p:cNvPr id="306" name="Google Shape;306;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07" name="Google Shape;307;p11"/>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308" name="Google Shape;308;p11"/>
          <p:cNvGrpSpPr/>
          <p:nvPr/>
        </p:nvGrpSpPr>
        <p:grpSpPr>
          <a:xfrm rot="2286226">
            <a:off x="-65234" y="4111245"/>
            <a:ext cx="1472843" cy="1472792"/>
            <a:chOff x="0" y="0"/>
            <a:chExt cx="812800" cy="812800"/>
          </a:xfrm>
        </p:grpSpPr>
        <p:sp>
          <p:nvSpPr>
            <p:cNvPr id="309" name="Google Shape;309;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10" name="Google Shape;310;p11"/>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311" name="Google Shape;311;p11"/>
          <p:cNvSpPr txBox="1"/>
          <p:nvPr/>
        </p:nvSpPr>
        <p:spPr>
          <a:xfrm>
            <a:off x="4957825" y="712050"/>
            <a:ext cx="4176600" cy="2383729"/>
          </a:xfrm>
          <a:prstGeom prst="rect">
            <a:avLst/>
          </a:prstGeom>
          <a:noFill/>
          <a:ln>
            <a:noFill/>
          </a:ln>
        </p:spPr>
        <p:txBody>
          <a:bodyPr spcFirstLastPara="1" wrap="square" lIns="0" tIns="0" rIns="0" bIns="0" anchor="t" anchorCtr="0">
            <a:spAutoFit/>
          </a:bodyPr>
          <a:lstStyle/>
          <a:p>
            <a:pPr marL="457200" marR="0" lvl="0" indent="-342900" algn="l" rtl="0">
              <a:lnSpc>
                <a:spcPct val="115000"/>
              </a:lnSpc>
              <a:spcBef>
                <a:spcPts val="1200"/>
              </a:spcBef>
              <a:spcAft>
                <a:spcPts val="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Fast-moving boats are dangerous!</a:t>
            </a:r>
            <a:endParaRPr sz="1800" u="none" strike="noStrike" cap="none" dirty="0">
              <a:solidFill>
                <a:schemeClr val="lt1"/>
              </a:solidFill>
              <a:latin typeface="Barlow Semi Condensed" pitchFamily="2" charset="77"/>
              <a:ea typeface="Comic Sans MS"/>
              <a:cs typeface="Comic Sans MS"/>
              <a:sym typeface="Comic Sans MS"/>
            </a:endParaRPr>
          </a:p>
          <a:p>
            <a:pPr marL="457200" marR="0" lvl="0" indent="-342900" algn="l" rtl="0">
              <a:lnSpc>
                <a:spcPct val="115000"/>
              </a:lnSpc>
              <a:spcBef>
                <a:spcPts val="0"/>
              </a:spcBef>
              <a:spcAft>
                <a:spcPts val="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Both large commercial and small recreational vessels can injure  or kill whales.</a:t>
            </a:r>
            <a:endParaRPr sz="1800" u="none" strike="noStrike" cap="none" dirty="0">
              <a:solidFill>
                <a:schemeClr val="lt1"/>
              </a:solidFill>
              <a:latin typeface="Barlow Semi Condensed" pitchFamily="2" charset="77"/>
              <a:ea typeface="Comic Sans MS"/>
              <a:cs typeface="Comic Sans MS"/>
              <a:sym typeface="Comic Sans MS"/>
            </a:endParaRPr>
          </a:p>
          <a:p>
            <a:pPr marL="457200" marR="0" lvl="0" indent="-342900" algn="l" rtl="0">
              <a:lnSpc>
                <a:spcPct val="115000"/>
              </a:lnSpc>
              <a:spcBef>
                <a:spcPts val="0"/>
              </a:spcBef>
              <a:spcAft>
                <a:spcPts val="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Even sailboats pose a risk.</a:t>
            </a:r>
            <a:endParaRPr sz="1800" u="none" strike="noStrike" cap="none" dirty="0">
              <a:solidFill>
                <a:schemeClr val="lt1"/>
              </a:solidFill>
              <a:latin typeface="Barlow Semi Condensed" pitchFamily="2" charset="77"/>
              <a:ea typeface="Comic Sans MS"/>
              <a:cs typeface="Comic Sans MS"/>
              <a:sym typeface="Comic Sans MS"/>
            </a:endParaRPr>
          </a:p>
          <a:p>
            <a:pPr marL="457200" marR="0" lvl="0" indent="-342900" algn="l" rtl="0">
              <a:lnSpc>
                <a:spcPct val="115000"/>
              </a:lnSpc>
              <a:spcBef>
                <a:spcPts val="0"/>
              </a:spcBef>
              <a:spcAft>
                <a:spcPts val="0"/>
              </a:spcAft>
              <a:buClr>
                <a:schemeClr val="lt1"/>
              </a:buClr>
              <a:buSzPts val="1800"/>
              <a:buFont typeface="Comic Sans MS"/>
              <a:buChar char="●"/>
            </a:pPr>
            <a:r>
              <a:rPr lang="en" sz="1800" u="none" strike="noStrike" cap="none" dirty="0">
                <a:solidFill>
                  <a:schemeClr val="lt1"/>
                </a:solidFill>
                <a:latin typeface="Barlow Semi Condensed" pitchFamily="2" charset="77"/>
                <a:ea typeface="Comic Sans MS"/>
                <a:cs typeface="Comic Sans MS"/>
                <a:sym typeface="Comic Sans MS"/>
              </a:rPr>
              <a:t>Many injured and dead whales were hit by small, recreational boats. </a:t>
            </a:r>
            <a:endParaRPr sz="1800" u="none" strike="noStrike" cap="none" dirty="0">
              <a:solidFill>
                <a:schemeClr val="lt1"/>
              </a:solidFill>
              <a:latin typeface="Barlow Semi Condensed" pitchFamily="2" charset="77"/>
              <a:ea typeface="Comic Sans MS"/>
              <a:cs typeface="Comic Sans MS"/>
              <a:sym typeface="Comic Sans MS"/>
            </a:endParaRPr>
          </a:p>
        </p:txBody>
      </p:sp>
      <p:sp>
        <p:nvSpPr>
          <p:cNvPr id="312" name="Google Shape;312;p11"/>
          <p:cNvSpPr txBox="1"/>
          <p:nvPr/>
        </p:nvSpPr>
        <p:spPr>
          <a:xfrm>
            <a:off x="0" y="0"/>
            <a:ext cx="6111900" cy="802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00"/>
                </a:solidFill>
                <a:latin typeface="Barlow SemiBold" pitchFamily="2" charset="77"/>
                <a:ea typeface="Comic Sans MS"/>
                <a:cs typeface="Comic Sans MS"/>
                <a:sym typeface="Comic Sans MS"/>
              </a:rPr>
              <a:t>All </a:t>
            </a:r>
            <a:r>
              <a:rPr lang="en" sz="4000" b="1" u="none" strike="noStrike" cap="none" dirty="0">
                <a:solidFill>
                  <a:srgbClr val="FFFFFF"/>
                </a:solidFill>
                <a:latin typeface="Barlow SemiBold" pitchFamily="2" charset="77"/>
                <a:ea typeface="Comic Sans MS"/>
                <a:cs typeface="Comic Sans MS"/>
                <a:sym typeface="Comic Sans MS"/>
              </a:rPr>
              <a:t>Vessels Pose a Risk</a:t>
            </a:r>
            <a:endParaRPr sz="200" b="1" u="none" strike="noStrike" cap="none" dirty="0">
              <a:solidFill>
                <a:srgbClr val="000000"/>
              </a:solidFill>
              <a:latin typeface="Barlow SemiBold" pitchFamily="2" charset="77"/>
              <a:ea typeface="Comic Sans MS"/>
              <a:cs typeface="Comic Sans MS"/>
              <a:sym typeface="Comic Sans MS"/>
            </a:endParaRPr>
          </a:p>
        </p:txBody>
      </p:sp>
      <p:pic>
        <p:nvPicPr>
          <p:cNvPr id="313" name="Google Shape;313;p11"/>
          <p:cNvPicPr preferRelativeResize="0"/>
          <p:nvPr/>
        </p:nvPicPr>
        <p:blipFill rotWithShape="1">
          <a:blip r:embed="rId3">
            <a:alphaModFix/>
          </a:blip>
          <a:srcRect/>
          <a:stretch/>
        </p:blipFill>
        <p:spPr>
          <a:xfrm>
            <a:off x="334874" y="865525"/>
            <a:ext cx="3196298" cy="2130349"/>
          </a:xfrm>
          <a:prstGeom prst="rect">
            <a:avLst/>
          </a:prstGeom>
          <a:noFill/>
          <a:ln w="76200" cap="flat" cmpd="sng">
            <a:solidFill>
              <a:schemeClr val="dk2"/>
            </a:solidFill>
            <a:prstDash val="solid"/>
            <a:round/>
            <a:headEnd type="none" w="sm" len="sm"/>
            <a:tailEnd type="none" w="sm" len="sm"/>
          </a:ln>
        </p:spPr>
      </p:pic>
      <p:sp>
        <p:nvSpPr>
          <p:cNvPr id="314" name="Google Shape;314;p11"/>
          <p:cNvSpPr txBox="1"/>
          <p:nvPr/>
        </p:nvSpPr>
        <p:spPr>
          <a:xfrm>
            <a:off x="4850325" y="3813725"/>
            <a:ext cx="4007100" cy="12732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1200"/>
              </a:spcBef>
              <a:spcAft>
                <a:spcPts val="120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The Bottom Line: </a:t>
            </a:r>
            <a:r>
              <a:rPr lang="en" sz="1800" b="1" u="none" strike="noStrike" cap="none" dirty="0">
                <a:solidFill>
                  <a:srgbClr val="FFFF00"/>
                </a:solidFill>
                <a:latin typeface="Barlow SemiBold" pitchFamily="2" charset="77"/>
                <a:ea typeface="Comic Sans MS"/>
                <a:cs typeface="Comic Sans MS"/>
                <a:sym typeface="Comic Sans MS"/>
              </a:rPr>
              <a:t>ANY </a:t>
            </a:r>
            <a:r>
              <a:rPr lang="en" sz="1800" b="1" u="none" strike="noStrike" cap="none" dirty="0">
                <a:solidFill>
                  <a:schemeClr val="lt1"/>
                </a:solidFill>
                <a:latin typeface="Barlow SemiBold" pitchFamily="2" charset="77"/>
                <a:ea typeface="Comic Sans MS"/>
                <a:cs typeface="Comic Sans MS"/>
                <a:sym typeface="Comic Sans MS"/>
              </a:rPr>
              <a:t>vessel—big or small—can cause serious injury or death to a whale.</a:t>
            </a:r>
            <a:endParaRPr sz="2300" b="1" u="none" strike="noStrike" cap="none" dirty="0">
              <a:solidFill>
                <a:schemeClr val="lt1"/>
              </a:solidFill>
              <a:latin typeface="Barlow SemiBold" pitchFamily="2" charset="77"/>
              <a:ea typeface="Comic Sans MS"/>
              <a:cs typeface="Comic Sans MS"/>
              <a:sym typeface="Comic Sans MS"/>
            </a:endParaRPr>
          </a:p>
        </p:txBody>
      </p:sp>
      <p:pic>
        <p:nvPicPr>
          <p:cNvPr id="315" name="Google Shape;315;p11"/>
          <p:cNvPicPr preferRelativeResize="0"/>
          <p:nvPr/>
        </p:nvPicPr>
        <p:blipFill rotWithShape="1">
          <a:blip r:embed="rId4">
            <a:alphaModFix/>
          </a:blip>
          <a:srcRect b="13867"/>
          <a:stretch/>
        </p:blipFill>
        <p:spPr>
          <a:xfrm>
            <a:off x="1381600" y="2863675"/>
            <a:ext cx="3367552" cy="1931826"/>
          </a:xfrm>
          <a:prstGeom prst="rect">
            <a:avLst/>
          </a:prstGeom>
          <a:noFill/>
          <a:ln w="76200" cap="flat" cmpd="sng">
            <a:solidFill>
              <a:schemeClr val="dk2"/>
            </a:solidFill>
            <a:prstDash val="solid"/>
            <a:round/>
            <a:headEnd type="none" w="sm" len="sm"/>
            <a:tailEnd type="none" w="sm" len="sm"/>
          </a:ln>
        </p:spPr>
      </p:pic>
      <p:sp>
        <p:nvSpPr>
          <p:cNvPr id="316" name="Google Shape;316;p11"/>
          <p:cNvSpPr/>
          <p:nvPr/>
        </p:nvSpPr>
        <p:spPr>
          <a:xfrm rot="703521">
            <a:off x="4666562" y="846371"/>
            <a:ext cx="476172" cy="432486"/>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320"/>
        <p:cNvGrpSpPr/>
        <p:nvPr/>
      </p:nvGrpSpPr>
      <p:grpSpPr>
        <a:xfrm>
          <a:off x="0" y="0"/>
          <a:ext cx="0" cy="0"/>
          <a:chOff x="0" y="0"/>
          <a:chExt cx="0" cy="0"/>
        </a:xfrm>
      </p:grpSpPr>
      <p:sp>
        <p:nvSpPr>
          <p:cNvPr id="321" name="Google Shape;321;p12"/>
          <p:cNvSpPr txBox="1"/>
          <p:nvPr/>
        </p:nvSpPr>
        <p:spPr>
          <a:xfrm>
            <a:off x="-19400" y="2695550"/>
            <a:ext cx="3837600" cy="123110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Operating Safely Around Whales</a:t>
            </a:r>
            <a:endParaRPr sz="200" b="1" u="none" strike="noStrike" cap="none" dirty="0">
              <a:solidFill>
                <a:srgbClr val="000000"/>
              </a:solidFill>
              <a:latin typeface="Barlow SemiBold" pitchFamily="2" charset="77"/>
              <a:ea typeface="Comic Sans MS"/>
              <a:cs typeface="Comic Sans MS"/>
              <a:sym typeface="Comic Sans MS"/>
            </a:endParaRPr>
          </a:p>
        </p:txBody>
      </p:sp>
      <p:grpSp>
        <p:nvGrpSpPr>
          <p:cNvPr id="322" name="Google Shape;322;p12"/>
          <p:cNvGrpSpPr/>
          <p:nvPr/>
        </p:nvGrpSpPr>
        <p:grpSpPr>
          <a:xfrm rot="2286226">
            <a:off x="3810517" y="2572187"/>
            <a:ext cx="1301481" cy="1301481"/>
            <a:chOff x="0" y="0"/>
            <a:chExt cx="812800" cy="812800"/>
          </a:xfrm>
        </p:grpSpPr>
        <p:sp>
          <p:nvSpPr>
            <p:cNvPr id="323" name="Google Shape;323;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0400" tIns="40400" rIns="40400" bIns="40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24" name="Google Shape;324;p12"/>
            <p:cNvSpPr txBox="1"/>
            <p:nvPr/>
          </p:nvSpPr>
          <p:spPr>
            <a:xfrm>
              <a:off x="76200" y="47625"/>
              <a:ext cx="660300" cy="689100"/>
            </a:xfrm>
            <a:prstGeom prst="rect">
              <a:avLst/>
            </a:prstGeom>
            <a:noFill/>
            <a:ln>
              <a:noFill/>
            </a:ln>
          </p:spPr>
          <p:txBody>
            <a:bodyPr spcFirstLastPara="1" wrap="square" lIns="22425" tIns="22425" rIns="22425" bIns="22425" anchor="ctr" anchorCtr="0">
              <a:noAutofit/>
            </a:bodyPr>
            <a:lstStyle/>
            <a:p>
              <a:pPr marL="0" marR="0" lvl="0" indent="0" algn="ctr" rtl="0">
                <a:lnSpc>
                  <a:spcPct val="116666"/>
                </a:lnSpc>
                <a:spcBef>
                  <a:spcPts val="0"/>
                </a:spcBef>
                <a:spcAft>
                  <a:spcPts val="0"/>
                </a:spcAft>
                <a:buClr>
                  <a:srgbClr val="000000"/>
                </a:buClr>
                <a:buSzPts val="795"/>
                <a:buFont typeface="Arial"/>
                <a:buNone/>
              </a:pPr>
              <a:endParaRPr sz="795" b="0" i="0" u="none" strike="noStrike" cap="none">
                <a:solidFill>
                  <a:srgbClr val="000000"/>
                </a:solidFill>
                <a:latin typeface="Calibri"/>
                <a:ea typeface="Calibri"/>
                <a:cs typeface="Calibri"/>
                <a:sym typeface="Calibri"/>
              </a:endParaRPr>
            </a:p>
          </p:txBody>
        </p:sp>
      </p:grpSp>
      <p:sp>
        <p:nvSpPr>
          <p:cNvPr id="325" name="Google Shape;325;p12"/>
          <p:cNvSpPr txBox="1"/>
          <p:nvPr/>
        </p:nvSpPr>
        <p:spPr>
          <a:xfrm>
            <a:off x="3894725" y="2785710"/>
            <a:ext cx="11640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3. Wait Patiently</a:t>
            </a:r>
            <a:endParaRPr sz="1800" b="1" u="none" strike="noStrike" cap="none" dirty="0">
              <a:solidFill>
                <a:schemeClr val="lt1"/>
              </a:solidFill>
              <a:latin typeface="Barlow SemiBold" pitchFamily="2" charset="77"/>
              <a:ea typeface="Comic Sans MS"/>
              <a:cs typeface="Comic Sans MS"/>
              <a:sym typeface="Comic Sans MS"/>
            </a:endParaRPr>
          </a:p>
        </p:txBody>
      </p:sp>
      <p:grpSp>
        <p:nvGrpSpPr>
          <p:cNvPr id="326" name="Google Shape;326;p12"/>
          <p:cNvGrpSpPr/>
          <p:nvPr/>
        </p:nvGrpSpPr>
        <p:grpSpPr>
          <a:xfrm rot="2286201">
            <a:off x="3801612" y="1260903"/>
            <a:ext cx="1257368" cy="1257368"/>
            <a:chOff x="0" y="0"/>
            <a:chExt cx="812800" cy="812800"/>
          </a:xfrm>
        </p:grpSpPr>
        <p:sp>
          <p:nvSpPr>
            <p:cNvPr id="327" name="Google Shape;327;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39025" tIns="39025" rIns="39025" bIns="390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28" name="Google Shape;328;p12"/>
            <p:cNvSpPr txBox="1"/>
            <p:nvPr/>
          </p:nvSpPr>
          <p:spPr>
            <a:xfrm>
              <a:off x="76200" y="47625"/>
              <a:ext cx="660300" cy="689100"/>
            </a:xfrm>
            <a:prstGeom prst="rect">
              <a:avLst/>
            </a:prstGeom>
            <a:noFill/>
            <a:ln>
              <a:noFill/>
            </a:ln>
          </p:spPr>
          <p:txBody>
            <a:bodyPr spcFirstLastPara="1" wrap="square" lIns="21675" tIns="21675" rIns="21675" bIns="21675" anchor="ctr" anchorCtr="0">
              <a:noAutofit/>
            </a:bodyPr>
            <a:lstStyle/>
            <a:p>
              <a:pPr marL="0" marR="0" lvl="0" indent="0" algn="ctr" rtl="0">
                <a:lnSpc>
                  <a:spcPct val="116666"/>
                </a:lnSpc>
                <a:spcBef>
                  <a:spcPts val="0"/>
                </a:spcBef>
                <a:spcAft>
                  <a:spcPts val="0"/>
                </a:spcAft>
                <a:buClr>
                  <a:srgbClr val="000000"/>
                </a:buClr>
                <a:buSzPts val="768"/>
                <a:buFont typeface="Arial"/>
                <a:buNone/>
              </a:pPr>
              <a:endParaRPr sz="768" b="0" i="0" u="none" strike="noStrike" cap="none">
                <a:solidFill>
                  <a:srgbClr val="000000"/>
                </a:solidFill>
                <a:latin typeface="Calibri"/>
                <a:ea typeface="Calibri"/>
                <a:cs typeface="Calibri"/>
                <a:sym typeface="Calibri"/>
              </a:endParaRPr>
            </a:p>
          </p:txBody>
        </p:sp>
      </p:grpSp>
      <p:grpSp>
        <p:nvGrpSpPr>
          <p:cNvPr id="329" name="Google Shape;329;p12"/>
          <p:cNvGrpSpPr/>
          <p:nvPr/>
        </p:nvGrpSpPr>
        <p:grpSpPr>
          <a:xfrm rot="2286226">
            <a:off x="3835637" y="3884088"/>
            <a:ext cx="1301481" cy="1301481"/>
            <a:chOff x="0" y="0"/>
            <a:chExt cx="812800" cy="812800"/>
          </a:xfrm>
        </p:grpSpPr>
        <p:sp>
          <p:nvSpPr>
            <p:cNvPr id="330" name="Google Shape;330;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0400" tIns="40400" rIns="40400" bIns="40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31" name="Google Shape;331;p12"/>
            <p:cNvSpPr txBox="1"/>
            <p:nvPr/>
          </p:nvSpPr>
          <p:spPr>
            <a:xfrm>
              <a:off x="76200" y="47625"/>
              <a:ext cx="660300" cy="689100"/>
            </a:xfrm>
            <a:prstGeom prst="rect">
              <a:avLst/>
            </a:prstGeom>
            <a:noFill/>
            <a:ln>
              <a:noFill/>
            </a:ln>
          </p:spPr>
          <p:txBody>
            <a:bodyPr spcFirstLastPara="1" wrap="square" lIns="22450" tIns="22450" rIns="22450" bIns="22450" anchor="ctr" anchorCtr="0">
              <a:noAutofit/>
            </a:bodyPr>
            <a:lstStyle/>
            <a:p>
              <a:pPr marL="0" marR="0" lvl="0" indent="0" algn="ctr" rtl="0">
                <a:lnSpc>
                  <a:spcPct val="116666"/>
                </a:lnSpc>
                <a:spcBef>
                  <a:spcPts val="0"/>
                </a:spcBef>
                <a:spcAft>
                  <a:spcPts val="0"/>
                </a:spcAft>
                <a:buClr>
                  <a:srgbClr val="000000"/>
                </a:buClr>
                <a:buSzPts val="795"/>
                <a:buFont typeface="Arial"/>
                <a:buNone/>
              </a:pPr>
              <a:endParaRPr sz="795" b="0" i="0" u="none" strike="noStrike" cap="none">
                <a:solidFill>
                  <a:srgbClr val="000000"/>
                </a:solidFill>
                <a:latin typeface="Calibri"/>
                <a:ea typeface="Calibri"/>
                <a:cs typeface="Calibri"/>
                <a:sym typeface="Calibri"/>
              </a:endParaRPr>
            </a:p>
          </p:txBody>
        </p:sp>
      </p:grpSp>
      <p:grpSp>
        <p:nvGrpSpPr>
          <p:cNvPr id="332" name="Google Shape;332;p12"/>
          <p:cNvGrpSpPr/>
          <p:nvPr/>
        </p:nvGrpSpPr>
        <p:grpSpPr>
          <a:xfrm rot="2286168">
            <a:off x="3843631" y="-54649"/>
            <a:ext cx="1235254" cy="1285521"/>
            <a:chOff x="256295" y="-338639"/>
            <a:chExt cx="812800" cy="845876"/>
          </a:xfrm>
        </p:grpSpPr>
        <p:sp>
          <p:nvSpPr>
            <p:cNvPr id="333" name="Google Shape;333;p12"/>
            <p:cNvSpPr/>
            <p:nvPr/>
          </p:nvSpPr>
          <p:spPr>
            <a:xfrm>
              <a:off x="256295" y="-305563"/>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38325" tIns="38325" rIns="38325" bIns="38325" anchor="ctr" anchorCtr="0">
              <a:noAutofit/>
            </a:bodyPr>
            <a:lstStyle/>
            <a:p>
              <a:pPr marL="0" marR="0" lvl="0" indent="0" algn="l" rtl="0">
                <a:lnSpc>
                  <a:spcPct val="100000"/>
                </a:lnSpc>
                <a:spcBef>
                  <a:spcPts val="0"/>
                </a:spcBef>
                <a:spcAft>
                  <a:spcPts val="0"/>
                </a:spcAft>
                <a:buClr>
                  <a:srgbClr val="000000"/>
                </a:buClr>
                <a:buSzPts val="950"/>
                <a:buFont typeface="Arial"/>
                <a:buNone/>
              </a:pPr>
              <a:endParaRPr sz="950" b="1" u="none" strike="noStrike" cap="none" dirty="0">
                <a:solidFill>
                  <a:srgbClr val="000000"/>
                </a:solidFill>
                <a:latin typeface="Barlow Semi Condensed" pitchFamily="2" charset="77"/>
                <a:sym typeface="Arial"/>
              </a:endParaRPr>
            </a:p>
          </p:txBody>
        </p:sp>
        <p:sp>
          <p:nvSpPr>
            <p:cNvPr id="334" name="Google Shape;334;p12"/>
            <p:cNvSpPr txBox="1"/>
            <p:nvPr/>
          </p:nvSpPr>
          <p:spPr>
            <a:xfrm>
              <a:off x="340084" y="-338639"/>
              <a:ext cx="660300" cy="689100"/>
            </a:xfrm>
            <a:prstGeom prst="rect">
              <a:avLst/>
            </a:prstGeom>
            <a:noFill/>
            <a:ln>
              <a:noFill/>
            </a:ln>
          </p:spPr>
          <p:txBody>
            <a:bodyPr spcFirstLastPara="1" wrap="square" lIns="21325" tIns="21325" rIns="21325" bIns="21325" anchor="ctr" anchorCtr="0">
              <a:noAutofit/>
            </a:bodyPr>
            <a:lstStyle/>
            <a:p>
              <a:pPr marL="0" marR="0" lvl="0" indent="0" algn="ctr" rtl="0">
                <a:lnSpc>
                  <a:spcPct val="116666"/>
                </a:lnSpc>
                <a:spcBef>
                  <a:spcPts val="0"/>
                </a:spcBef>
                <a:spcAft>
                  <a:spcPts val="0"/>
                </a:spcAft>
                <a:buClr>
                  <a:srgbClr val="000000"/>
                </a:buClr>
                <a:buSzPts val="755"/>
                <a:buFont typeface="Arial"/>
                <a:buNone/>
              </a:pPr>
              <a:endParaRPr sz="755" b="0" i="0" u="none" strike="noStrike" cap="none">
                <a:solidFill>
                  <a:srgbClr val="000000"/>
                </a:solidFill>
                <a:latin typeface="Calibri"/>
                <a:ea typeface="Calibri"/>
                <a:cs typeface="Calibri"/>
                <a:sym typeface="Calibri"/>
              </a:endParaRPr>
            </a:p>
          </p:txBody>
        </p:sp>
      </p:grpSp>
      <p:sp>
        <p:nvSpPr>
          <p:cNvPr id="335" name="Google Shape;335;p12"/>
          <p:cNvSpPr txBox="1"/>
          <p:nvPr/>
        </p:nvSpPr>
        <p:spPr>
          <a:xfrm>
            <a:off x="3856486" y="169326"/>
            <a:ext cx="11640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1.</a:t>
            </a:r>
            <a:r>
              <a:rPr lang="en" sz="1800" b="1" dirty="0">
                <a:solidFill>
                  <a:schemeClr val="lt1"/>
                </a:solidFill>
                <a:latin typeface="Barlow SemiBold" pitchFamily="2" charset="77"/>
                <a:ea typeface="Comic Sans MS"/>
                <a:cs typeface="Comic Sans MS"/>
                <a:sym typeface="Comic Sans MS"/>
              </a:rPr>
              <a:t> </a:t>
            </a:r>
            <a:r>
              <a:rPr lang="en" sz="1800" b="1" u="none" strike="noStrike" cap="none" dirty="0">
                <a:solidFill>
                  <a:schemeClr val="lt1"/>
                </a:solidFill>
                <a:latin typeface="Barlow SemiBold" pitchFamily="2" charset="77"/>
                <a:ea typeface="Comic Sans MS"/>
                <a:cs typeface="Comic Sans MS"/>
                <a:sym typeface="Comic Sans MS"/>
              </a:rPr>
              <a:t>Power Down</a:t>
            </a:r>
            <a:endParaRPr sz="1800" b="1" u="none" strike="noStrike" cap="none" dirty="0">
              <a:solidFill>
                <a:schemeClr val="lt1"/>
              </a:solidFill>
              <a:latin typeface="Barlow SemiBold" pitchFamily="2" charset="77"/>
              <a:ea typeface="Comic Sans MS"/>
              <a:cs typeface="Comic Sans MS"/>
              <a:sym typeface="Comic Sans MS"/>
            </a:endParaRPr>
          </a:p>
        </p:txBody>
      </p:sp>
      <p:sp>
        <p:nvSpPr>
          <p:cNvPr id="336" name="Google Shape;336;p12"/>
          <p:cNvSpPr txBox="1"/>
          <p:nvPr/>
        </p:nvSpPr>
        <p:spPr>
          <a:xfrm>
            <a:off x="3886714" y="1457202"/>
            <a:ext cx="11142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2. Keep a Lookout</a:t>
            </a:r>
            <a:endParaRPr sz="1800" b="1" u="none" strike="noStrike" cap="none" dirty="0">
              <a:solidFill>
                <a:schemeClr val="lt1"/>
              </a:solidFill>
              <a:latin typeface="Barlow SemiBold" pitchFamily="2" charset="77"/>
              <a:ea typeface="Comic Sans MS"/>
              <a:cs typeface="Comic Sans MS"/>
              <a:sym typeface="Comic Sans MS"/>
            </a:endParaRPr>
          </a:p>
        </p:txBody>
      </p:sp>
      <p:sp>
        <p:nvSpPr>
          <p:cNvPr id="337" name="Google Shape;337;p12"/>
          <p:cNvSpPr txBox="1"/>
          <p:nvPr/>
        </p:nvSpPr>
        <p:spPr>
          <a:xfrm>
            <a:off x="3802200" y="4131070"/>
            <a:ext cx="13461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4. Resume Course Safely</a:t>
            </a:r>
            <a:endParaRPr sz="1800" b="1" u="none" strike="noStrike" cap="none" dirty="0">
              <a:solidFill>
                <a:schemeClr val="lt1"/>
              </a:solidFill>
              <a:latin typeface="Barlow SemiBold" pitchFamily="2" charset="77"/>
              <a:ea typeface="Comic Sans MS"/>
              <a:cs typeface="Comic Sans MS"/>
              <a:sym typeface="Comic Sans MS"/>
            </a:endParaRPr>
          </a:p>
        </p:txBody>
      </p:sp>
      <p:sp>
        <p:nvSpPr>
          <p:cNvPr id="338" name="Google Shape;338;p12"/>
          <p:cNvSpPr txBox="1"/>
          <p:nvPr/>
        </p:nvSpPr>
        <p:spPr>
          <a:xfrm>
            <a:off x="4891475" y="282400"/>
            <a:ext cx="4322700" cy="6114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00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Slow down or come to a complete stop, and bring gear &amp; lines into vessel.</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339" name="Google Shape;339;p12"/>
          <p:cNvSpPr txBox="1"/>
          <p:nvPr/>
        </p:nvSpPr>
        <p:spPr>
          <a:xfrm>
            <a:off x="4937125" y="1285634"/>
            <a:ext cx="4322700" cy="1200600"/>
          </a:xfrm>
          <a:prstGeom prst="rect">
            <a:avLst/>
          </a:prstGeom>
          <a:noFill/>
          <a:ln>
            <a:noFill/>
          </a:ln>
        </p:spPr>
        <p:txBody>
          <a:bodyPr spcFirstLastPara="1" wrap="square" lIns="91425" tIns="91425" rIns="91425" bIns="91425" anchor="t" anchorCtr="0">
            <a:noAutofit/>
          </a:bodyPr>
          <a:lstStyle/>
          <a:p>
            <a:pPr marL="457200" marR="0" lvl="0" indent="-330200" algn="l" rtl="0">
              <a:spcBef>
                <a:spcPts val="12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Alert your crew to help watch for whales.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Ensure good visibility from your vessel.</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340" name="Google Shape;340;p12"/>
          <p:cNvSpPr txBox="1"/>
          <p:nvPr/>
        </p:nvSpPr>
        <p:spPr>
          <a:xfrm>
            <a:off x="4891475" y="2541899"/>
            <a:ext cx="4322700" cy="1538407"/>
          </a:xfrm>
          <a:prstGeom prst="rect">
            <a:avLst/>
          </a:prstGeom>
          <a:noFill/>
          <a:ln>
            <a:noFill/>
          </a:ln>
        </p:spPr>
        <p:txBody>
          <a:bodyPr spcFirstLastPara="1" wrap="square" lIns="91425" tIns="91425" rIns="91425" bIns="91425" anchor="t" anchorCtr="0">
            <a:noAutofit/>
          </a:bodyPr>
          <a:lstStyle/>
          <a:p>
            <a:pPr marL="457200" marR="0" lvl="0" indent="-330200" algn="l" rtl="0">
              <a:spcBef>
                <a:spcPts val="600"/>
              </a:spcBef>
              <a:spcAft>
                <a:spcPts val="0"/>
              </a:spcAft>
              <a:buClr>
                <a:srgbClr val="FBFBFD"/>
              </a:buClr>
              <a:buSzPts val="1600"/>
              <a:buFont typeface="Comic Sans MS"/>
              <a:buChar char="●"/>
            </a:pPr>
            <a:r>
              <a:rPr lang="en" sz="1600" u="none" strike="noStrike" cap="none" dirty="0">
                <a:solidFill>
                  <a:srgbClr val="FBFBFD"/>
                </a:solidFill>
                <a:latin typeface="Barlow Semi Condensed" pitchFamily="2" charset="77"/>
                <a:ea typeface="Comic Sans MS"/>
                <a:cs typeface="Comic Sans MS"/>
                <a:sym typeface="Comic Sans MS"/>
              </a:rPr>
              <a:t>Don't rush—assess the situation carefully.</a:t>
            </a:r>
            <a:endParaRPr sz="1600" u="none" strike="noStrike" cap="none" dirty="0">
              <a:solidFill>
                <a:srgbClr val="FBFBFD"/>
              </a:solidFill>
              <a:latin typeface="Barlow Semi Condensed" pitchFamily="2" charset="77"/>
              <a:ea typeface="Comic Sans MS"/>
              <a:cs typeface="Comic Sans MS"/>
              <a:sym typeface="Comic Sans MS"/>
            </a:endParaRPr>
          </a:p>
          <a:p>
            <a:pPr marL="457200" marR="0" lvl="0" indent="-330200" algn="l" rtl="0">
              <a:spcBef>
                <a:spcPts val="600"/>
              </a:spcBef>
              <a:spcAft>
                <a:spcPts val="0"/>
              </a:spcAft>
              <a:buClr>
                <a:srgbClr val="FBFBFD"/>
              </a:buClr>
              <a:buSzPts val="1600"/>
              <a:buFont typeface="Comic Sans MS"/>
              <a:buChar char="●"/>
            </a:pPr>
            <a:r>
              <a:rPr lang="en" sz="1600" u="none" strike="noStrike" cap="none" dirty="0">
                <a:solidFill>
                  <a:srgbClr val="FBFBFD"/>
                </a:solidFill>
                <a:latin typeface="Barlow Semi Condensed" pitchFamily="2" charset="77"/>
                <a:ea typeface="Comic Sans MS"/>
                <a:cs typeface="Comic Sans MS"/>
                <a:sym typeface="Comic Sans MS"/>
              </a:rPr>
              <a:t>Treat whales with the same caution you'd use around other hazards or swimmers.</a:t>
            </a:r>
            <a:endParaRPr sz="1600" u="none" strike="noStrike" cap="none" dirty="0">
              <a:solidFill>
                <a:srgbClr val="FBFBFD"/>
              </a:solidFill>
              <a:latin typeface="Barlow Semi Condensed" pitchFamily="2" charset="77"/>
              <a:ea typeface="Comic Sans MS"/>
              <a:cs typeface="Comic Sans MS"/>
              <a:sym typeface="Comic Sans MS"/>
            </a:endParaRPr>
          </a:p>
        </p:txBody>
      </p:sp>
      <p:sp>
        <p:nvSpPr>
          <p:cNvPr id="341" name="Google Shape;341;p12"/>
          <p:cNvSpPr txBox="1"/>
          <p:nvPr/>
        </p:nvSpPr>
        <p:spPr>
          <a:xfrm>
            <a:off x="4937125" y="4228936"/>
            <a:ext cx="4322700" cy="6114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00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Only proceed when you’re confident it’s safe.</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342" name="Google Shape;342;p12"/>
          <p:cNvPicPr preferRelativeResize="0"/>
          <p:nvPr/>
        </p:nvPicPr>
        <p:blipFill rotWithShape="1">
          <a:blip r:embed="rId3">
            <a:alphaModFix/>
          </a:blip>
          <a:srcRect b="28089"/>
          <a:stretch/>
        </p:blipFill>
        <p:spPr>
          <a:xfrm>
            <a:off x="169750" y="503025"/>
            <a:ext cx="3459302" cy="1657973"/>
          </a:xfrm>
          <a:prstGeom prst="rect">
            <a:avLst/>
          </a:prstGeom>
          <a:noFill/>
          <a:ln w="76200" cap="flat" cmpd="sng">
            <a:solidFill>
              <a:schemeClr val="dk2"/>
            </a:solidFill>
            <a:prstDash val="solid"/>
            <a:round/>
            <a:headEnd type="none" w="sm" len="sm"/>
            <a:tailEnd type="none" w="sm" len="sm"/>
          </a:ln>
        </p:spPr>
      </p:pic>
      <p:sp>
        <p:nvSpPr>
          <p:cNvPr id="343" name="Google Shape;343;p12"/>
          <p:cNvSpPr/>
          <p:nvPr/>
        </p:nvSpPr>
        <p:spPr>
          <a:xfrm rot="833934">
            <a:off x="4932101" y="388274"/>
            <a:ext cx="502661" cy="399680"/>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347"/>
        <p:cNvGrpSpPr/>
        <p:nvPr/>
      </p:nvGrpSpPr>
      <p:grpSpPr>
        <a:xfrm>
          <a:off x="0" y="0"/>
          <a:ext cx="0" cy="0"/>
          <a:chOff x="0" y="0"/>
          <a:chExt cx="0" cy="0"/>
        </a:xfrm>
      </p:grpSpPr>
      <p:grpSp>
        <p:nvGrpSpPr>
          <p:cNvPr id="348" name="Google Shape;348;p13"/>
          <p:cNvGrpSpPr/>
          <p:nvPr/>
        </p:nvGrpSpPr>
        <p:grpSpPr>
          <a:xfrm rot="2286189">
            <a:off x="4379228" y="-132219"/>
            <a:ext cx="6747088" cy="6747037"/>
            <a:chOff x="0" y="0"/>
            <a:chExt cx="812800" cy="812800"/>
          </a:xfrm>
        </p:grpSpPr>
        <p:sp>
          <p:nvSpPr>
            <p:cNvPr id="349" name="Google Shape;349;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50" name="Google Shape;350;p13"/>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351" name="Google Shape;351;p13"/>
          <p:cNvSpPr txBox="1"/>
          <p:nvPr/>
        </p:nvSpPr>
        <p:spPr>
          <a:xfrm>
            <a:off x="125550" y="68725"/>
            <a:ext cx="9144000" cy="615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Operating with Whales in Sight</a:t>
            </a:r>
            <a:endParaRPr sz="200" b="1" u="none" strike="noStrike" cap="none" dirty="0">
              <a:solidFill>
                <a:srgbClr val="000000"/>
              </a:solidFill>
              <a:latin typeface="Barlow SemiBold" pitchFamily="2" charset="77"/>
              <a:ea typeface="Comic Sans MS"/>
              <a:cs typeface="Comic Sans MS"/>
              <a:sym typeface="Comic Sans MS"/>
            </a:endParaRPr>
          </a:p>
        </p:txBody>
      </p:sp>
      <p:sp>
        <p:nvSpPr>
          <p:cNvPr id="352" name="Google Shape;352;p13"/>
          <p:cNvSpPr txBox="1"/>
          <p:nvPr/>
        </p:nvSpPr>
        <p:spPr>
          <a:xfrm>
            <a:off x="41700" y="684325"/>
            <a:ext cx="4530300" cy="1558200"/>
          </a:xfrm>
          <a:prstGeom prst="rect">
            <a:avLst/>
          </a:prstGeom>
          <a:noFill/>
          <a:ln>
            <a:noFill/>
          </a:ln>
        </p:spPr>
        <p:txBody>
          <a:bodyPr spcFirstLastPara="1" wrap="square" lIns="91425" tIns="91425" rIns="91425" bIns="91425" anchor="t" anchorCtr="0">
            <a:noAutofit/>
          </a:bodyPr>
          <a:lstStyle/>
          <a:p>
            <a:pPr marL="0" marR="0" lvl="0" indent="0" algn="l" rtl="0">
              <a:spcBef>
                <a:spcPts val="600"/>
              </a:spcBef>
              <a:spcAft>
                <a:spcPts val="600"/>
              </a:spcAft>
              <a:buClr>
                <a:schemeClr val="dk1"/>
              </a:buClr>
              <a:buSzPts val="1100"/>
              <a:buFont typeface="Arial"/>
              <a:buNone/>
            </a:pPr>
            <a:r>
              <a:rPr lang="en" sz="1800" b="1" u="none" strike="noStrike" cap="none" dirty="0">
                <a:solidFill>
                  <a:schemeClr val="lt1"/>
                </a:solidFill>
                <a:latin typeface="Barlow SemiBold" pitchFamily="2" charset="77"/>
                <a:ea typeface="Comic Sans MS"/>
                <a:cs typeface="Comic Sans MS"/>
                <a:sym typeface="Comic Sans MS"/>
              </a:rPr>
              <a:t>Pull in Your Gear</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spcBef>
                <a:spcPts val="12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Remove anything that could entangle the whale.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Reel in fishing lines immediately.</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353" name="Google Shape;353;p13"/>
          <p:cNvSpPr txBox="1"/>
          <p:nvPr/>
        </p:nvSpPr>
        <p:spPr>
          <a:xfrm>
            <a:off x="5294375" y="684324"/>
            <a:ext cx="3849599" cy="4390451"/>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600"/>
              </a:spcBef>
              <a:spcAft>
                <a:spcPts val="600"/>
              </a:spcAft>
              <a:buClr>
                <a:schemeClr val="dk1"/>
              </a:buClr>
              <a:buSzPts val="1100"/>
              <a:buFont typeface="Arial"/>
              <a:buNone/>
            </a:pPr>
            <a:r>
              <a:rPr lang="en" sz="1800" b="1" u="none" strike="noStrike" cap="none" dirty="0">
                <a:solidFill>
                  <a:schemeClr val="lt1"/>
                </a:solidFill>
                <a:latin typeface="Barlow SemiBold" pitchFamily="2" charset="77"/>
                <a:ea typeface="Comic Sans MS"/>
                <a:cs typeface="Comic Sans MS"/>
                <a:sym typeface="Comic Sans MS"/>
              </a:rPr>
              <a:t>Follow These Rules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lnSpc>
                <a:spcPct val="115000"/>
              </a:lnSpc>
              <a:spcBef>
                <a:spcPts val="600"/>
              </a:spcBef>
              <a:spcAft>
                <a:spcPts val="600"/>
              </a:spcAft>
              <a:buClr>
                <a:schemeClr val="lt1"/>
              </a:buClr>
              <a:buSzPts val="1600"/>
              <a:buFont typeface="Arial"/>
              <a:buChar char="●"/>
            </a:pPr>
            <a:r>
              <a:rPr lang="en" sz="1600" u="none" strike="noStrike" cap="none" dirty="0">
                <a:solidFill>
                  <a:schemeClr val="lt1"/>
                </a:solidFill>
                <a:latin typeface="Barlow Semi Condensed" pitchFamily="2" charset="77"/>
                <a:ea typeface="Comic Sans MS"/>
                <a:cs typeface="Comic Sans MS"/>
                <a:sym typeface="Comic Sans MS"/>
              </a:rPr>
              <a:t>Keep Your Distance: Do not chase, follow, or crowd the whale.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600"/>
              </a:spcBef>
              <a:spcAft>
                <a:spcPts val="600"/>
              </a:spcAft>
              <a:buClr>
                <a:schemeClr val="lt1"/>
              </a:buClr>
              <a:buSzPts val="1600"/>
              <a:buFont typeface="Arial"/>
              <a:buChar char="●"/>
            </a:pPr>
            <a:r>
              <a:rPr lang="en" sz="1600" u="none" strike="noStrike" cap="none" dirty="0">
                <a:solidFill>
                  <a:schemeClr val="lt1"/>
                </a:solidFill>
                <a:latin typeface="Barlow Semi Condensed" pitchFamily="2" charset="77"/>
                <a:ea typeface="Comic Sans MS"/>
                <a:cs typeface="Comic Sans MS"/>
                <a:sym typeface="Comic Sans MS"/>
              </a:rPr>
              <a:t>Do Not Feed: Feeding marine mammals is illegal.</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600"/>
              </a:spcBef>
              <a:spcAft>
                <a:spcPts val="600"/>
              </a:spcAft>
              <a:buClr>
                <a:schemeClr val="lt1"/>
              </a:buClr>
              <a:buSzPts val="1600"/>
              <a:buFont typeface="Arial"/>
              <a:buChar char="●"/>
            </a:pPr>
            <a:r>
              <a:rPr lang="en" sz="1600" u="none" strike="noStrike" cap="none" dirty="0">
                <a:solidFill>
                  <a:schemeClr val="lt1"/>
                </a:solidFill>
                <a:latin typeface="Barlow Semi Condensed" pitchFamily="2" charset="77"/>
                <a:ea typeface="Comic Sans MS"/>
                <a:cs typeface="Comic Sans MS"/>
                <a:sym typeface="Comic Sans MS"/>
              </a:rPr>
              <a:t>Avoid Threatening Moves: Don't place yourself directly in front of the whale or approach head-on.</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600"/>
              </a:spcBef>
              <a:spcAft>
                <a:spcPts val="600"/>
              </a:spcAft>
              <a:buClr>
                <a:schemeClr val="lt1"/>
              </a:buClr>
              <a:buSzPts val="1600"/>
              <a:buFont typeface="Arial"/>
              <a:buChar char="●"/>
            </a:pPr>
            <a:r>
              <a:rPr lang="en" sz="1600" u="none" strike="noStrike" cap="none" dirty="0">
                <a:solidFill>
                  <a:schemeClr val="lt1"/>
                </a:solidFill>
                <a:latin typeface="Barlow Semi Condensed" pitchFamily="2" charset="77"/>
                <a:ea typeface="Comic Sans MS"/>
                <a:cs typeface="Comic Sans MS"/>
                <a:sym typeface="Comic Sans MS"/>
              </a:rPr>
              <a:t>Proceed Cautiously: Move slowly, pay attention to your surroundings, and depart when it's safe.</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1200"/>
              </a:spcBef>
              <a:spcAft>
                <a:spcPts val="0"/>
              </a:spcAft>
              <a:buClr>
                <a:srgbClr val="000000"/>
              </a:buClr>
              <a:buSzPts val="1600"/>
              <a:buFont typeface="Arial"/>
              <a:buNone/>
            </a:pPr>
            <a:endParaRPr sz="1600" b="1" u="none" strike="noStrike" cap="none" dirty="0">
              <a:solidFill>
                <a:schemeClr val="lt1"/>
              </a:solidFill>
              <a:latin typeface="Barlow SemiBold" pitchFamily="2" charset="77"/>
              <a:ea typeface="Comic Sans MS"/>
              <a:cs typeface="Comic Sans MS"/>
              <a:sym typeface="Comic Sans MS"/>
            </a:endParaRPr>
          </a:p>
        </p:txBody>
      </p:sp>
      <p:pic>
        <p:nvPicPr>
          <p:cNvPr id="354" name="Google Shape;354;p13"/>
          <p:cNvPicPr preferRelativeResize="0"/>
          <p:nvPr/>
        </p:nvPicPr>
        <p:blipFill rotWithShape="1">
          <a:blip r:embed="rId3">
            <a:alphaModFix/>
          </a:blip>
          <a:srcRect t="7955" b="23175"/>
          <a:stretch/>
        </p:blipFill>
        <p:spPr>
          <a:xfrm>
            <a:off x="125550" y="2431775"/>
            <a:ext cx="5084976" cy="2334774"/>
          </a:xfrm>
          <a:prstGeom prst="rect">
            <a:avLst/>
          </a:prstGeom>
          <a:noFill/>
          <a:ln w="76200"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358"/>
        <p:cNvGrpSpPr/>
        <p:nvPr/>
      </p:nvGrpSpPr>
      <p:grpSpPr>
        <a:xfrm>
          <a:off x="0" y="0"/>
          <a:ext cx="0" cy="0"/>
          <a:chOff x="0" y="0"/>
          <a:chExt cx="0" cy="0"/>
        </a:xfrm>
      </p:grpSpPr>
      <p:grpSp>
        <p:nvGrpSpPr>
          <p:cNvPr id="359" name="Google Shape;359;p14"/>
          <p:cNvGrpSpPr/>
          <p:nvPr/>
        </p:nvGrpSpPr>
        <p:grpSpPr>
          <a:xfrm rot="2286193">
            <a:off x="-727727" y="-1032733"/>
            <a:ext cx="3094299" cy="3094249"/>
            <a:chOff x="0" y="0"/>
            <a:chExt cx="812800" cy="812800"/>
          </a:xfrm>
        </p:grpSpPr>
        <p:sp>
          <p:nvSpPr>
            <p:cNvPr id="360" name="Google Shape;360;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61" name="Google Shape;361;p14"/>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362" name="Google Shape;362;p14"/>
          <p:cNvGrpSpPr/>
          <p:nvPr/>
        </p:nvGrpSpPr>
        <p:grpSpPr>
          <a:xfrm rot="2286178">
            <a:off x="5303061" y="-1062425"/>
            <a:ext cx="4131330" cy="4131330"/>
            <a:chOff x="0" y="0"/>
            <a:chExt cx="812800" cy="812800"/>
          </a:xfrm>
        </p:grpSpPr>
        <p:sp>
          <p:nvSpPr>
            <p:cNvPr id="363" name="Google Shape;363;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64" name="Google Shape;364;p14"/>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365" name="Google Shape;365;p14"/>
          <p:cNvGrpSpPr/>
          <p:nvPr/>
        </p:nvGrpSpPr>
        <p:grpSpPr>
          <a:xfrm rot="2286185">
            <a:off x="1608856" y="3261658"/>
            <a:ext cx="3763827" cy="3763777"/>
            <a:chOff x="0" y="0"/>
            <a:chExt cx="812800" cy="812800"/>
          </a:xfrm>
        </p:grpSpPr>
        <p:sp>
          <p:nvSpPr>
            <p:cNvPr id="366" name="Google Shape;366;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67" name="Google Shape;367;p14"/>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368" name="Google Shape;368;p14"/>
          <p:cNvSpPr txBox="1"/>
          <p:nvPr/>
        </p:nvSpPr>
        <p:spPr>
          <a:xfrm>
            <a:off x="4430700" y="2758025"/>
            <a:ext cx="4572000" cy="2287200"/>
          </a:xfrm>
          <a:prstGeom prst="rect">
            <a:avLst/>
          </a:prstGeom>
          <a:noFill/>
          <a:ln>
            <a:noFill/>
          </a:ln>
        </p:spPr>
        <p:txBody>
          <a:bodyPr spcFirstLastPara="1" wrap="square" lIns="0" tIns="0" rIns="0" bIns="0" anchor="t" anchorCtr="0">
            <a:normAutofit/>
          </a:bodyPr>
          <a:lstStyle/>
          <a:p>
            <a:pPr marL="0" marR="0" lvl="0" indent="457200" algn="l" rtl="0">
              <a:lnSpc>
                <a:spcPct val="110000"/>
              </a:lnSpc>
              <a:spcBef>
                <a:spcPts val="600"/>
              </a:spcBef>
              <a:spcAft>
                <a:spcPts val="600"/>
              </a:spcAft>
              <a:buClr>
                <a:schemeClr val="dk1"/>
              </a:buClr>
              <a:buSzPts val="1100"/>
              <a:buFont typeface="Arial"/>
              <a:buNone/>
            </a:pPr>
            <a:r>
              <a:rPr lang="en" sz="1800" b="1" u="none" strike="noStrike" cap="none" dirty="0">
                <a:solidFill>
                  <a:schemeClr val="lt1"/>
                </a:solidFill>
                <a:latin typeface="Barlow SemiBold" pitchFamily="2" charset="77"/>
                <a:ea typeface="Comic Sans MS"/>
                <a:cs typeface="Comic Sans MS"/>
                <a:sym typeface="Comic Sans MS"/>
              </a:rPr>
              <a:t>Departure</a:t>
            </a:r>
            <a:endParaRPr sz="15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lnSpc>
                <a:spcPct val="110000"/>
              </a:lnSpc>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Proceed slowly and cautiously away from the whale.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0000"/>
              </a:lnSpc>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Maintain a safe distance before resuming normal speed.</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0000"/>
              </a:lnSpc>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Move parallel to or toward the rear of the whale.</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369" name="Google Shape;369;p14"/>
          <p:cNvSpPr txBox="1"/>
          <p:nvPr/>
        </p:nvSpPr>
        <p:spPr>
          <a:xfrm>
            <a:off x="0" y="1611300"/>
            <a:ext cx="4293300" cy="2265236"/>
          </a:xfrm>
          <a:prstGeom prst="rect">
            <a:avLst/>
          </a:prstGeom>
          <a:noFill/>
          <a:ln>
            <a:noFill/>
          </a:ln>
        </p:spPr>
        <p:txBody>
          <a:bodyPr spcFirstLastPara="1" wrap="square" lIns="0" tIns="0" rIns="0" bIns="0" anchor="t" anchorCtr="0">
            <a:spAutoFit/>
          </a:bodyPr>
          <a:lstStyle/>
          <a:p>
            <a:pPr marL="0" marR="0" lvl="0" indent="457200" algn="l" rtl="0">
              <a:lnSpc>
                <a:spcPct val="140020"/>
              </a:lnSpc>
              <a:spcBef>
                <a:spcPts val="600"/>
              </a:spcBef>
              <a:spcAft>
                <a:spcPts val="60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Immediate Actions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lnSpc>
                <a:spcPct val="115000"/>
              </a:lnSpc>
              <a:spcBef>
                <a:spcPts val="600"/>
              </a:spcBef>
              <a:spcAft>
                <a:spcPts val="600"/>
              </a:spcAft>
              <a:buClr>
                <a:schemeClr val="lt1"/>
              </a:buClr>
              <a:buSzPts val="1600"/>
              <a:buFont typeface="Arial"/>
              <a:buChar char="●"/>
            </a:pPr>
            <a:r>
              <a:rPr lang="en" sz="1600" u="none" strike="noStrike" cap="none" dirty="0">
                <a:solidFill>
                  <a:schemeClr val="lt1"/>
                </a:solidFill>
                <a:latin typeface="Barlow Semi Condensed" pitchFamily="2" charset="77"/>
                <a:ea typeface="Comic Sans MS"/>
                <a:cs typeface="Comic Sans MS"/>
                <a:sym typeface="Comic Sans MS"/>
              </a:rPr>
              <a:t>Put your engine in neutral to avoid accidental harm.</a:t>
            </a:r>
          </a:p>
          <a:p>
            <a:pPr marL="457200" marR="0" lvl="0" indent="-330200" algn="l" rtl="0">
              <a:lnSpc>
                <a:spcPct val="115000"/>
              </a:lnSpc>
              <a:spcBef>
                <a:spcPts val="600"/>
              </a:spcBef>
              <a:spcAft>
                <a:spcPts val="600"/>
              </a:spcAft>
              <a:buClr>
                <a:schemeClr val="lt1"/>
              </a:buClr>
              <a:buSzPts val="1600"/>
              <a:buFont typeface="Arial"/>
              <a:buChar char="●"/>
            </a:pPr>
            <a:r>
              <a:rPr lang="en" sz="1600" u="none" strike="noStrike" cap="none" dirty="0">
                <a:solidFill>
                  <a:schemeClr val="lt1"/>
                </a:solidFill>
                <a:latin typeface="Barlow Semi Condensed" pitchFamily="2" charset="77"/>
                <a:ea typeface="Comic Sans MS"/>
                <a:cs typeface="Comic Sans MS"/>
                <a:sym typeface="Comic Sans MS"/>
              </a:rPr>
              <a:t>Do not re-engage your engine until you see the whale surface and determine which direction it's moving.</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370" name="Google Shape;370;p14"/>
          <p:cNvSpPr txBox="1"/>
          <p:nvPr/>
        </p:nvSpPr>
        <p:spPr>
          <a:xfrm>
            <a:off x="45600" y="226000"/>
            <a:ext cx="4385100" cy="1231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If a Whale Approaches You</a:t>
            </a:r>
            <a:endParaRPr sz="200" b="1" u="none" strike="noStrike" cap="none" dirty="0">
              <a:solidFill>
                <a:srgbClr val="000000"/>
              </a:solidFill>
              <a:latin typeface="Barlow SemiBold" pitchFamily="2" charset="77"/>
              <a:ea typeface="Comic Sans MS"/>
              <a:cs typeface="Comic Sans MS"/>
              <a:sym typeface="Comic Sans MS"/>
            </a:endParaRPr>
          </a:p>
        </p:txBody>
      </p:sp>
      <p:pic>
        <p:nvPicPr>
          <p:cNvPr id="371" name="Google Shape;371;p14"/>
          <p:cNvPicPr preferRelativeResize="0"/>
          <p:nvPr/>
        </p:nvPicPr>
        <p:blipFill rotWithShape="1">
          <a:blip r:embed="rId3">
            <a:alphaModFix/>
          </a:blip>
          <a:srcRect b="23722"/>
          <a:stretch/>
        </p:blipFill>
        <p:spPr>
          <a:xfrm>
            <a:off x="4387025" y="284625"/>
            <a:ext cx="4498975" cy="2287126"/>
          </a:xfrm>
          <a:prstGeom prst="rect">
            <a:avLst/>
          </a:prstGeom>
          <a:noFill/>
          <a:ln w="76200"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375"/>
        <p:cNvGrpSpPr/>
        <p:nvPr/>
      </p:nvGrpSpPr>
      <p:grpSpPr>
        <a:xfrm>
          <a:off x="0" y="0"/>
          <a:ext cx="0" cy="0"/>
          <a:chOff x="0" y="0"/>
          <a:chExt cx="0" cy="0"/>
        </a:xfrm>
      </p:grpSpPr>
      <p:grpSp>
        <p:nvGrpSpPr>
          <p:cNvPr id="376" name="Google Shape;376;p15"/>
          <p:cNvGrpSpPr/>
          <p:nvPr/>
        </p:nvGrpSpPr>
        <p:grpSpPr>
          <a:xfrm rot="2286193">
            <a:off x="-727727" y="-1032733"/>
            <a:ext cx="3094299" cy="3094249"/>
            <a:chOff x="0" y="0"/>
            <a:chExt cx="812800" cy="812800"/>
          </a:xfrm>
        </p:grpSpPr>
        <p:sp>
          <p:nvSpPr>
            <p:cNvPr id="377" name="Google Shape;377;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78" name="Google Shape;378;p15"/>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379" name="Google Shape;379;p15"/>
          <p:cNvSpPr txBox="1"/>
          <p:nvPr/>
        </p:nvSpPr>
        <p:spPr>
          <a:xfrm>
            <a:off x="4674150" y="163375"/>
            <a:ext cx="4140900" cy="3884140"/>
          </a:xfrm>
          <a:prstGeom prst="rect">
            <a:avLst/>
          </a:prstGeom>
          <a:noFill/>
          <a:ln>
            <a:noFill/>
          </a:ln>
        </p:spPr>
        <p:txBody>
          <a:bodyPr spcFirstLastPara="1" wrap="square" lIns="0" tIns="0" rIns="0" bIns="0" anchor="t" anchorCtr="0">
            <a:spAutoFit/>
          </a:bodyPr>
          <a:lstStyle/>
          <a:p>
            <a:pPr marL="0" marR="0" lvl="0" indent="0" algn="l" rtl="0">
              <a:spcBef>
                <a:spcPts val="600"/>
              </a:spcBef>
              <a:spcAft>
                <a:spcPts val="600"/>
              </a:spcAft>
              <a:buClr>
                <a:schemeClr val="dk1"/>
              </a:buClr>
              <a:buSzPts val="1100"/>
              <a:buFont typeface="Arial"/>
              <a:buNone/>
            </a:pPr>
            <a:r>
              <a:rPr lang="en" sz="1800" b="1" u="none" strike="noStrike" cap="none" dirty="0">
                <a:solidFill>
                  <a:schemeClr val="lt1"/>
                </a:solidFill>
                <a:latin typeface="Barlow SemiBold" pitchFamily="2" charset="77"/>
                <a:ea typeface="Comic Sans MS"/>
                <a:cs typeface="Comic Sans MS"/>
                <a:sym typeface="Comic Sans MS"/>
              </a:rPr>
              <a:t>One of the leading causes of harm and death to whales in our waters. The consequences: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Exhaustion</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Infection</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Increased risk of vessel strikes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Restricted movement and inability to dive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Drowning</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6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Starvation </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40020"/>
              </a:lnSpc>
              <a:spcBef>
                <a:spcPts val="1200"/>
              </a:spcBef>
              <a:spcAft>
                <a:spcPts val="0"/>
              </a:spcAft>
              <a:buClr>
                <a:srgbClr val="000000"/>
              </a:buClr>
              <a:buSzPts val="1600"/>
              <a:buFont typeface="Arial"/>
              <a:buNone/>
            </a:pPr>
            <a:endParaRPr sz="1600" b="1" u="none" strike="noStrike" cap="none" dirty="0">
              <a:solidFill>
                <a:schemeClr val="lt1"/>
              </a:solidFill>
              <a:latin typeface="Barlow SemiBold" pitchFamily="2" charset="77"/>
              <a:ea typeface="Comic Sans MS"/>
              <a:cs typeface="Comic Sans MS"/>
              <a:sym typeface="Comic Sans MS"/>
            </a:endParaRPr>
          </a:p>
        </p:txBody>
      </p:sp>
      <p:grpSp>
        <p:nvGrpSpPr>
          <p:cNvPr id="380" name="Google Shape;380;p15"/>
          <p:cNvGrpSpPr/>
          <p:nvPr/>
        </p:nvGrpSpPr>
        <p:grpSpPr>
          <a:xfrm rot="2286173">
            <a:off x="7022032" y="2671535"/>
            <a:ext cx="2921376" cy="2921376"/>
            <a:chOff x="0" y="0"/>
            <a:chExt cx="812800" cy="812800"/>
          </a:xfrm>
        </p:grpSpPr>
        <p:sp>
          <p:nvSpPr>
            <p:cNvPr id="381" name="Google Shape;381;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382" name="Google Shape;382;p15"/>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383" name="Google Shape;383;p15"/>
          <p:cNvSpPr txBox="1"/>
          <p:nvPr/>
        </p:nvSpPr>
        <p:spPr>
          <a:xfrm>
            <a:off x="173875" y="103050"/>
            <a:ext cx="4195500" cy="615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Entanglement</a:t>
            </a:r>
            <a:endParaRPr sz="4000" b="1" u="none" strike="noStrike" cap="none" dirty="0">
              <a:solidFill>
                <a:srgbClr val="000000"/>
              </a:solidFill>
              <a:latin typeface="Barlow SemiBold" pitchFamily="2" charset="77"/>
              <a:ea typeface="Comic Sans MS"/>
              <a:cs typeface="Comic Sans MS"/>
              <a:sym typeface="Comic Sans MS"/>
            </a:endParaRPr>
          </a:p>
        </p:txBody>
      </p:sp>
      <p:pic>
        <p:nvPicPr>
          <p:cNvPr id="384" name="Google Shape;384;p15" title="humpback-fluke-with-fishing-lure-ahk-9216-large (1).jpg"/>
          <p:cNvPicPr preferRelativeResize="0"/>
          <p:nvPr/>
        </p:nvPicPr>
        <p:blipFill rotWithShape="1">
          <a:blip r:embed="rId3">
            <a:alphaModFix/>
          </a:blip>
          <a:srcRect l="22903" t="20148" r="26528" b="24729"/>
          <a:stretch/>
        </p:blipFill>
        <p:spPr>
          <a:xfrm>
            <a:off x="306526" y="833100"/>
            <a:ext cx="4283100" cy="3114000"/>
          </a:xfrm>
          <a:prstGeom prst="ellipse">
            <a:avLst/>
          </a:prstGeom>
          <a:noFill/>
          <a:ln w="76200" cap="flat" cmpd="sng">
            <a:solidFill>
              <a:schemeClr val="dk2"/>
            </a:solidFill>
            <a:prstDash val="solid"/>
            <a:round/>
            <a:headEnd type="none" w="sm" len="sm"/>
            <a:tailEnd type="none" w="sm" len="sm"/>
          </a:ln>
        </p:spPr>
      </p:pic>
      <p:sp>
        <p:nvSpPr>
          <p:cNvPr id="385" name="Google Shape;385;p15"/>
          <p:cNvSpPr txBox="1"/>
          <p:nvPr/>
        </p:nvSpPr>
        <p:spPr>
          <a:xfrm>
            <a:off x="561250" y="4117250"/>
            <a:ext cx="6081900" cy="7347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1200"/>
              </a:spcBef>
              <a:spcAft>
                <a:spcPts val="1200"/>
              </a:spcAft>
              <a:buClr>
                <a:srgbClr val="000000"/>
              </a:buClr>
              <a:buSzPts val="1600"/>
              <a:buFont typeface="Arial"/>
              <a:buNone/>
            </a:pPr>
            <a:r>
              <a:rPr lang="en" sz="1600" b="1" u="none" strike="noStrike" cap="none" dirty="0">
                <a:solidFill>
                  <a:schemeClr val="lt1"/>
                </a:solidFill>
                <a:latin typeface="Barlow SemiBold" pitchFamily="2" charset="77"/>
                <a:ea typeface="Comic Sans MS"/>
                <a:cs typeface="Comic Sans MS"/>
                <a:sym typeface="Comic Sans MS"/>
              </a:rPr>
              <a:t>85% of all North Atlantic right whales have scars showing they’ve been entangled at least once in their lives.</a:t>
            </a:r>
            <a:endParaRPr sz="2100" b="1" u="none" strike="noStrike" cap="none" dirty="0">
              <a:solidFill>
                <a:schemeClr val="lt1"/>
              </a:solidFill>
              <a:latin typeface="Barlow SemiBold" pitchFamily="2" charset="77"/>
              <a:ea typeface="Comic Sans MS"/>
              <a:cs typeface="Comic Sans MS"/>
              <a:sym typeface="Comic Sans MS"/>
            </a:endParaRPr>
          </a:p>
        </p:txBody>
      </p:sp>
      <p:sp>
        <p:nvSpPr>
          <p:cNvPr id="386" name="Google Shape;386;p15"/>
          <p:cNvSpPr/>
          <p:nvPr/>
        </p:nvSpPr>
        <p:spPr>
          <a:xfrm rot="1021304">
            <a:off x="124868" y="4126377"/>
            <a:ext cx="502674" cy="399708"/>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387" name="Google Shape;387;p15"/>
          <p:cNvSpPr/>
          <p:nvPr/>
        </p:nvSpPr>
        <p:spPr>
          <a:xfrm rot="899">
            <a:off x="77408" y="2194840"/>
            <a:ext cx="1147500" cy="753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388" name="Google Shape;388;p15"/>
          <p:cNvSpPr txBox="1"/>
          <p:nvPr/>
        </p:nvSpPr>
        <p:spPr>
          <a:xfrm rot="8472">
            <a:off x="11" y="2466807"/>
            <a:ext cx="1095603" cy="3066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u="none" strike="noStrike" cap="none" dirty="0">
                <a:solidFill>
                  <a:schemeClr val="dk1"/>
                </a:solidFill>
                <a:latin typeface=""/>
                <a:ea typeface="Comic Sans MS"/>
                <a:cs typeface="Comic Sans MS"/>
                <a:sym typeface="Comic Sans MS"/>
              </a:rPr>
              <a:t>Fishing Gear</a:t>
            </a:r>
            <a:endParaRPr sz="1100" u="none" strike="noStrike" cap="none" dirty="0">
              <a:solidFill>
                <a:schemeClr val="dk1"/>
              </a:solidFill>
              <a:latin typeface=""/>
              <a:ea typeface="Comic Sans MS"/>
              <a:cs typeface="Comic Sans MS"/>
              <a:sym typeface="Comic Sans MS"/>
            </a:endParaRPr>
          </a:p>
        </p:txBody>
      </p:sp>
      <p:sp>
        <p:nvSpPr>
          <p:cNvPr id="389" name="Google Shape;389;p15"/>
          <p:cNvSpPr txBox="1"/>
          <p:nvPr/>
        </p:nvSpPr>
        <p:spPr>
          <a:xfrm rot="942">
            <a:off x="141" y="2300083"/>
            <a:ext cx="1095300" cy="306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u="none" strike="noStrike" cap="none" dirty="0">
                <a:solidFill>
                  <a:schemeClr val="dk1"/>
                </a:solidFill>
                <a:latin typeface=""/>
                <a:ea typeface="Comic Sans MS"/>
                <a:cs typeface="Comic Sans MS"/>
                <a:sym typeface="Comic Sans MS"/>
              </a:rPr>
              <a:t>Recreational</a:t>
            </a:r>
            <a:endParaRPr sz="1100" u="none" strike="noStrike" cap="none" dirty="0">
              <a:solidFill>
                <a:schemeClr val="dk1"/>
              </a:solidFill>
              <a:latin typeface=""/>
              <a:ea typeface="Comic Sans MS"/>
              <a:cs typeface="Comic Sans MS"/>
              <a:sym typeface="Comic Sans MS"/>
            </a:endParaRPr>
          </a:p>
        </p:txBody>
      </p:sp>
      <p:pic>
        <p:nvPicPr>
          <p:cNvPr id="390" name="Google Shape;390;p15"/>
          <p:cNvPicPr preferRelativeResize="0"/>
          <p:nvPr/>
        </p:nvPicPr>
        <p:blipFill rotWithShape="1">
          <a:blip r:embed="rId4">
            <a:alphaModFix/>
          </a:blip>
          <a:srcRect t="5357"/>
          <a:stretch/>
        </p:blipFill>
        <p:spPr>
          <a:xfrm rot="4603194">
            <a:off x="6743368" y="2710580"/>
            <a:ext cx="2337713" cy="2490151"/>
          </a:xfrm>
          <a:prstGeom prst="ellipse">
            <a:avLst/>
          </a:prstGeom>
          <a:noFill/>
          <a:ln w="76200" cap="flat" cmpd="sng">
            <a:solidFill>
              <a:srgbClr val="1F497D"/>
            </a:solidFill>
            <a:prstDash val="solid"/>
            <a:round/>
            <a:headEnd type="none" w="sm" len="sm"/>
            <a:tailEnd type="none" w="sm" len="sm"/>
          </a:ln>
        </p:spPr>
      </p:pic>
      <p:sp>
        <p:nvSpPr>
          <p:cNvPr id="391" name="Google Shape;391;p15"/>
          <p:cNvSpPr/>
          <p:nvPr/>
        </p:nvSpPr>
        <p:spPr>
          <a:xfrm rot="1813898">
            <a:off x="6447512" y="2844700"/>
            <a:ext cx="1147574" cy="753949"/>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392" name="Google Shape;392;p15"/>
          <p:cNvSpPr txBox="1"/>
          <p:nvPr/>
        </p:nvSpPr>
        <p:spPr>
          <a:xfrm rot="1765774">
            <a:off x="6473641" y="2938214"/>
            <a:ext cx="1095343" cy="270673"/>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dirty="0">
                <a:solidFill>
                  <a:schemeClr val="dk1"/>
                </a:solidFill>
                <a:latin typeface="Barlow SemiBold" pitchFamily="2" charset="77"/>
                <a:ea typeface="Comic Sans MS"/>
                <a:cs typeface="Comic Sans MS"/>
                <a:sym typeface="Comic Sans MS"/>
              </a:rPr>
              <a:t>Commercial</a:t>
            </a:r>
            <a:endParaRPr sz="1100" b="1" u="none" strike="noStrike" cap="none" dirty="0">
              <a:solidFill>
                <a:schemeClr val="dk1"/>
              </a:solidFill>
              <a:latin typeface="Barlow SemiBold" pitchFamily="2" charset="77"/>
              <a:ea typeface="Comic Sans MS"/>
              <a:cs typeface="Comic Sans MS"/>
              <a:sym typeface="Comic Sans MS"/>
            </a:endParaRPr>
          </a:p>
        </p:txBody>
      </p:sp>
      <p:sp>
        <p:nvSpPr>
          <p:cNvPr id="393" name="Google Shape;393;p15"/>
          <p:cNvSpPr txBox="1"/>
          <p:nvPr/>
        </p:nvSpPr>
        <p:spPr>
          <a:xfrm rot="1727823">
            <a:off x="6414899" y="3110035"/>
            <a:ext cx="1095476" cy="306633"/>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dirty="0">
                <a:solidFill>
                  <a:schemeClr val="dk1"/>
                </a:solidFill>
                <a:latin typeface="Barlow SemiBold" pitchFamily="2" charset="77"/>
                <a:ea typeface="Comic Sans MS"/>
                <a:cs typeface="Comic Sans MS"/>
                <a:sym typeface="Comic Sans MS"/>
              </a:rPr>
              <a:t>Fishing Gear</a:t>
            </a:r>
            <a:endParaRPr sz="1100" b="1" u="none" strike="noStrike" cap="none" dirty="0">
              <a:solidFill>
                <a:schemeClr val="dk1"/>
              </a:solidFill>
              <a:latin typeface="Barlow SemiBold" pitchFamily="2" charset="77"/>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397"/>
        <p:cNvGrpSpPr/>
        <p:nvPr/>
      </p:nvGrpSpPr>
      <p:grpSpPr>
        <a:xfrm>
          <a:off x="0" y="0"/>
          <a:ext cx="0" cy="0"/>
          <a:chOff x="0" y="0"/>
          <a:chExt cx="0" cy="0"/>
        </a:xfrm>
      </p:grpSpPr>
      <p:sp>
        <p:nvSpPr>
          <p:cNvPr id="398" name="Google Shape;398;p16"/>
          <p:cNvSpPr txBox="1"/>
          <p:nvPr/>
        </p:nvSpPr>
        <p:spPr>
          <a:xfrm>
            <a:off x="0" y="0"/>
            <a:ext cx="4984200" cy="1231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Fishing Responsibly</a:t>
            </a:r>
            <a:endParaRPr sz="4000" b="1" u="none" strike="noStrike" cap="none" dirty="0">
              <a:solidFill>
                <a:srgbClr val="FFFFFF"/>
              </a:solidFill>
              <a:latin typeface="Barlow SemiBold" pitchFamily="2" charset="77"/>
              <a:ea typeface="Comic Sans MS"/>
              <a:cs typeface="Comic Sans MS"/>
              <a:sym typeface="Comic Sans MS"/>
            </a:endParaRPr>
          </a:p>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Around Whales</a:t>
            </a:r>
            <a:endParaRPr sz="200" b="1" u="none" strike="noStrike" cap="none" dirty="0">
              <a:solidFill>
                <a:srgbClr val="000000"/>
              </a:solidFill>
              <a:latin typeface="Barlow SemiBold" pitchFamily="2" charset="77"/>
              <a:ea typeface="Comic Sans MS"/>
              <a:cs typeface="Comic Sans MS"/>
              <a:sym typeface="Comic Sans MS"/>
            </a:endParaRPr>
          </a:p>
        </p:txBody>
      </p:sp>
      <p:grpSp>
        <p:nvGrpSpPr>
          <p:cNvPr id="399" name="Google Shape;399;p16"/>
          <p:cNvGrpSpPr/>
          <p:nvPr/>
        </p:nvGrpSpPr>
        <p:grpSpPr>
          <a:xfrm rot="2286226">
            <a:off x="5590330" y="2834637"/>
            <a:ext cx="1301481" cy="1301481"/>
            <a:chOff x="0" y="0"/>
            <a:chExt cx="812800" cy="812800"/>
          </a:xfrm>
        </p:grpSpPr>
        <p:sp>
          <p:nvSpPr>
            <p:cNvPr id="400" name="Google Shape;400;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0400" tIns="40400" rIns="40400" bIns="40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01" name="Google Shape;401;p16"/>
            <p:cNvSpPr txBox="1"/>
            <p:nvPr/>
          </p:nvSpPr>
          <p:spPr>
            <a:xfrm>
              <a:off x="76200" y="47625"/>
              <a:ext cx="660300" cy="689100"/>
            </a:xfrm>
            <a:prstGeom prst="rect">
              <a:avLst/>
            </a:prstGeom>
            <a:noFill/>
            <a:ln>
              <a:noFill/>
            </a:ln>
          </p:spPr>
          <p:txBody>
            <a:bodyPr spcFirstLastPara="1" wrap="square" lIns="22425" tIns="22425" rIns="22425" bIns="22425" anchor="ctr" anchorCtr="0">
              <a:noAutofit/>
            </a:bodyPr>
            <a:lstStyle/>
            <a:p>
              <a:pPr marL="0" marR="0" lvl="0" indent="0" algn="ctr" rtl="0">
                <a:lnSpc>
                  <a:spcPct val="116666"/>
                </a:lnSpc>
                <a:spcBef>
                  <a:spcPts val="0"/>
                </a:spcBef>
                <a:spcAft>
                  <a:spcPts val="0"/>
                </a:spcAft>
                <a:buClr>
                  <a:srgbClr val="000000"/>
                </a:buClr>
                <a:buSzPts val="795"/>
                <a:buFont typeface="Arial"/>
                <a:buNone/>
              </a:pPr>
              <a:endParaRPr sz="795" b="0" i="0" u="none" strike="noStrike" cap="none">
                <a:solidFill>
                  <a:srgbClr val="000000"/>
                </a:solidFill>
                <a:latin typeface="Calibri"/>
                <a:ea typeface="Calibri"/>
                <a:cs typeface="Calibri"/>
                <a:sym typeface="Calibri"/>
              </a:endParaRPr>
            </a:p>
          </p:txBody>
        </p:sp>
      </p:grpSp>
      <p:sp>
        <p:nvSpPr>
          <p:cNvPr id="402" name="Google Shape;402;p16"/>
          <p:cNvSpPr txBox="1"/>
          <p:nvPr/>
        </p:nvSpPr>
        <p:spPr>
          <a:xfrm>
            <a:off x="5680975" y="2904800"/>
            <a:ext cx="11142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No Dead Sticking</a:t>
            </a:r>
            <a:endParaRPr sz="1800" b="1" u="none" strike="noStrike" cap="none" dirty="0">
              <a:solidFill>
                <a:schemeClr val="lt1"/>
              </a:solidFill>
              <a:latin typeface="Barlow SemiBold" pitchFamily="2" charset="77"/>
              <a:ea typeface="Comic Sans MS"/>
              <a:cs typeface="Comic Sans MS"/>
              <a:sym typeface="Comic Sans MS"/>
            </a:endParaRPr>
          </a:p>
        </p:txBody>
      </p:sp>
      <p:grpSp>
        <p:nvGrpSpPr>
          <p:cNvPr id="403" name="Google Shape;403;p16"/>
          <p:cNvGrpSpPr/>
          <p:nvPr/>
        </p:nvGrpSpPr>
        <p:grpSpPr>
          <a:xfrm rot="2286201">
            <a:off x="554500" y="2825716"/>
            <a:ext cx="1257368" cy="1257368"/>
            <a:chOff x="0" y="0"/>
            <a:chExt cx="812800" cy="812800"/>
          </a:xfrm>
        </p:grpSpPr>
        <p:sp>
          <p:nvSpPr>
            <p:cNvPr id="404" name="Google Shape;404;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39025" tIns="39025" rIns="39025" bIns="390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05" name="Google Shape;405;p16"/>
            <p:cNvSpPr txBox="1"/>
            <p:nvPr/>
          </p:nvSpPr>
          <p:spPr>
            <a:xfrm>
              <a:off x="76200" y="47625"/>
              <a:ext cx="660300" cy="689100"/>
            </a:xfrm>
            <a:prstGeom prst="rect">
              <a:avLst/>
            </a:prstGeom>
            <a:noFill/>
            <a:ln>
              <a:noFill/>
            </a:ln>
          </p:spPr>
          <p:txBody>
            <a:bodyPr spcFirstLastPara="1" wrap="square" lIns="21675" tIns="21675" rIns="21675" bIns="21675" anchor="ctr" anchorCtr="0">
              <a:noAutofit/>
            </a:bodyPr>
            <a:lstStyle/>
            <a:p>
              <a:pPr marL="0" marR="0" lvl="0" indent="0" algn="ctr" rtl="0">
                <a:lnSpc>
                  <a:spcPct val="116666"/>
                </a:lnSpc>
                <a:spcBef>
                  <a:spcPts val="0"/>
                </a:spcBef>
                <a:spcAft>
                  <a:spcPts val="0"/>
                </a:spcAft>
                <a:buClr>
                  <a:srgbClr val="000000"/>
                </a:buClr>
                <a:buSzPts val="768"/>
                <a:buFont typeface="Arial"/>
                <a:buNone/>
              </a:pPr>
              <a:endParaRPr sz="768" b="0" i="0" u="none" strike="noStrike" cap="none">
                <a:solidFill>
                  <a:srgbClr val="000000"/>
                </a:solidFill>
                <a:latin typeface="Calibri"/>
                <a:ea typeface="Calibri"/>
                <a:cs typeface="Calibri"/>
                <a:sym typeface="Calibri"/>
              </a:endParaRPr>
            </a:p>
          </p:txBody>
        </p:sp>
      </p:grpSp>
      <p:grpSp>
        <p:nvGrpSpPr>
          <p:cNvPr id="406" name="Google Shape;406;p16"/>
          <p:cNvGrpSpPr/>
          <p:nvPr/>
        </p:nvGrpSpPr>
        <p:grpSpPr>
          <a:xfrm rot="2286226">
            <a:off x="7510262" y="2672863"/>
            <a:ext cx="1301481" cy="1301481"/>
            <a:chOff x="0" y="0"/>
            <a:chExt cx="812800" cy="812800"/>
          </a:xfrm>
        </p:grpSpPr>
        <p:sp>
          <p:nvSpPr>
            <p:cNvPr id="407" name="Google Shape;407;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0400" tIns="40400" rIns="40400" bIns="40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08" name="Google Shape;408;p16"/>
            <p:cNvSpPr txBox="1"/>
            <p:nvPr/>
          </p:nvSpPr>
          <p:spPr>
            <a:xfrm>
              <a:off x="76200" y="47625"/>
              <a:ext cx="660300" cy="689100"/>
            </a:xfrm>
            <a:prstGeom prst="rect">
              <a:avLst/>
            </a:prstGeom>
            <a:noFill/>
            <a:ln>
              <a:noFill/>
            </a:ln>
          </p:spPr>
          <p:txBody>
            <a:bodyPr spcFirstLastPara="1" wrap="square" lIns="22450" tIns="22450" rIns="22450" bIns="22450" anchor="ctr" anchorCtr="0">
              <a:noAutofit/>
            </a:bodyPr>
            <a:lstStyle/>
            <a:p>
              <a:pPr marL="0" marR="0" lvl="0" indent="0" algn="ctr" rtl="0">
                <a:lnSpc>
                  <a:spcPct val="116666"/>
                </a:lnSpc>
                <a:spcBef>
                  <a:spcPts val="0"/>
                </a:spcBef>
                <a:spcAft>
                  <a:spcPts val="0"/>
                </a:spcAft>
                <a:buClr>
                  <a:srgbClr val="000000"/>
                </a:buClr>
                <a:buSzPts val="795"/>
                <a:buFont typeface="Arial"/>
                <a:buNone/>
              </a:pPr>
              <a:endParaRPr sz="795" b="0" i="0" u="none" strike="noStrike" cap="none">
                <a:solidFill>
                  <a:srgbClr val="000000"/>
                </a:solidFill>
                <a:latin typeface="Calibri"/>
                <a:ea typeface="Calibri"/>
                <a:cs typeface="Calibri"/>
                <a:sym typeface="Calibri"/>
              </a:endParaRPr>
            </a:p>
          </p:txBody>
        </p:sp>
      </p:grpSp>
      <p:grpSp>
        <p:nvGrpSpPr>
          <p:cNvPr id="409" name="Google Shape;409;p16"/>
          <p:cNvGrpSpPr/>
          <p:nvPr/>
        </p:nvGrpSpPr>
        <p:grpSpPr>
          <a:xfrm rot="2286107">
            <a:off x="2582237" y="2723034"/>
            <a:ext cx="1278619" cy="1330650"/>
            <a:chOff x="256295" y="-338639"/>
            <a:chExt cx="812800" cy="845876"/>
          </a:xfrm>
        </p:grpSpPr>
        <p:sp>
          <p:nvSpPr>
            <p:cNvPr id="410" name="Google Shape;410;p16"/>
            <p:cNvSpPr/>
            <p:nvPr/>
          </p:nvSpPr>
          <p:spPr>
            <a:xfrm>
              <a:off x="256295" y="-305563"/>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39675" tIns="39675" rIns="39675" bIns="39675" anchor="ctr" anchorCtr="0">
              <a:noAutofit/>
            </a:bodyPr>
            <a:lstStyle/>
            <a:p>
              <a:pPr marL="0" marR="0" lvl="0" indent="0" algn="l" rtl="0">
                <a:lnSpc>
                  <a:spcPct val="100000"/>
                </a:lnSpc>
                <a:spcBef>
                  <a:spcPts val="0"/>
                </a:spcBef>
                <a:spcAft>
                  <a:spcPts val="0"/>
                </a:spcAft>
                <a:buClr>
                  <a:srgbClr val="000000"/>
                </a:buClr>
                <a:buSzPts val="983"/>
                <a:buFont typeface="Arial"/>
                <a:buNone/>
              </a:pPr>
              <a:endParaRPr sz="983" b="1" u="none" strike="noStrike" cap="none" dirty="0">
                <a:solidFill>
                  <a:srgbClr val="000000"/>
                </a:solidFill>
                <a:latin typeface="Barlow Semi Condensed" pitchFamily="2" charset="77"/>
                <a:sym typeface="Arial"/>
              </a:endParaRPr>
            </a:p>
          </p:txBody>
        </p:sp>
        <p:sp>
          <p:nvSpPr>
            <p:cNvPr id="411" name="Google Shape;411;p16"/>
            <p:cNvSpPr txBox="1"/>
            <p:nvPr/>
          </p:nvSpPr>
          <p:spPr>
            <a:xfrm>
              <a:off x="340084" y="-338639"/>
              <a:ext cx="660300" cy="689100"/>
            </a:xfrm>
            <a:prstGeom prst="rect">
              <a:avLst/>
            </a:prstGeom>
            <a:noFill/>
            <a:ln>
              <a:noFill/>
            </a:ln>
          </p:spPr>
          <p:txBody>
            <a:bodyPr spcFirstLastPara="1" wrap="square" lIns="22075" tIns="22075" rIns="22075" bIns="22075" anchor="ctr" anchorCtr="0">
              <a:noAutofit/>
            </a:bodyPr>
            <a:lstStyle/>
            <a:p>
              <a:pPr marL="0" marR="0" lvl="0" indent="0" algn="ctr" rtl="0">
                <a:lnSpc>
                  <a:spcPct val="116666"/>
                </a:lnSpc>
                <a:spcBef>
                  <a:spcPts val="0"/>
                </a:spcBef>
                <a:spcAft>
                  <a:spcPts val="0"/>
                </a:spcAft>
                <a:buClr>
                  <a:srgbClr val="000000"/>
                </a:buClr>
                <a:buSzPts val="781"/>
                <a:buFont typeface="Arial"/>
                <a:buNone/>
              </a:pPr>
              <a:endParaRPr sz="781" b="0" i="0" u="none" strike="noStrike" cap="none">
                <a:solidFill>
                  <a:srgbClr val="000000"/>
                </a:solidFill>
                <a:latin typeface="Calibri"/>
                <a:ea typeface="Calibri"/>
                <a:cs typeface="Calibri"/>
                <a:sym typeface="Calibri"/>
              </a:endParaRPr>
            </a:p>
          </p:txBody>
        </p:sp>
      </p:grpSp>
      <p:sp>
        <p:nvSpPr>
          <p:cNvPr id="412" name="Google Shape;412;p16"/>
          <p:cNvSpPr txBox="1"/>
          <p:nvPr/>
        </p:nvSpPr>
        <p:spPr>
          <a:xfrm>
            <a:off x="581063" y="2969550"/>
            <a:ext cx="11142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No Run </a:t>
            </a:r>
            <a:endParaRPr sz="1800" b="1" u="none" strike="noStrike" cap="none" dirty="0">
              <a:solidFill>
                <a:schemeClr val="lt1"/>
              </a:solidFill>
              <a:latin typeface="Barlow SemiBold" pitchFamily="2" charset="77"/>
              <a:ea typeface="Comic Sans MS"/>
              <a:cs typeface="Comic Sans MS"/>
              <a:sym typeface="Comic Sans MS"/>
            </a:endParaRPr>
          </a:p>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&amp; Gun</a:t>
            </a:r>
            <a:endParaRPr sz="1800" b="1" u="none" strike="noStrike" cap="none" dirty="0">
              <a:solidFill>
                <a:schemeClr val="lt1"/>
              </a:solidFill>
              <a:latin typeface="Barlow SemiBold" pitchFamily="2" charset="77"/>
              <a:ea typeface="Comic Sans MS"/>
              <a:cs typeface="Comic Sans MS"/>
              <a:sym typeface="Comic Sans MS"/>
            </a:endParaRPr>
          </a:p>
        </p:txBody>
      </p:sp>
      <p:sp>
        <p:nvSpPr>
          <p:cNvPr id="413" name="Google Shape;413;p16"/>
          <p:cNvSpPr txBox="1"/>
          <p:nvPr/>
        </p:nvSpPr>
        <p:spPr>
          <a:xfrm>
            <a:off x="2625063" y="2904788"/>
            <a:ext cx="11142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No Bubble Casting</a:t>
            </a:r>
            <a:endParaRPr sz="1800" b="1" u="none" strike="noStrike" cap="none" dirty="0">
              <a:solidFill>
                <a:schemeClr val="lt1"/>
              </a:solidFill>
              <a:latin typeface="Barlow SemiBold" pitchFamily="2" charset="77"/>
              <a:ea typeface="Comic Sans MS"/>
              <a:cs typeface="Comic Sans MS"/>
              <a:sym typeface="Comic Sans MS"/>
            </a:endParaRPr>
          </a:p>
        </p:txBody>
      </p:sp>
      <p:sp>
        <p:nvSpPr>
          <p:cNvPr id="414" name="Google Shape;414;p16"/>
          <p:cNvSpPr txBox="1"/>
          <p:nvPr/>
        </p:nvSpPr>
        <p:spPr>
          <a:xfrm>
            <a:off x="7603902" y="2925932"/>
            <a:ext cx="11142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Pull Gear In</a:t>
            </a:r>
            <a:endParaRPr sz="1800" b="1" u="none" strike="noStrike" cap="none" dirty="0">
              <a:solidFill>
                <a:schemeClr val="lt1"/>
              </a:solidFill>
              <a:latin typeface="Barlow SemiBold" pitchFamily="2" charset="77"/>
              <a:ea typeface="Comic Sans MS"/>
              <a:cs typeface="Comic Sans MS"/>
              <a:sym typeface="Comic Sans MS"/>
            </a:endParaRPr>
          </a:p>
        </p:txBody>
      </p:sp>
      <p:sp>
        <p:nvSpPr>
          <p:cNvPr id="415" name="Google Shape;415;p16"/>
          <p:cNvSpPr txBox="1"/>
          <p:nvPr/>
        </p:nvSpPr>
        <p:spPr>
          <a:xfrm>
            <a:off x="335513" y="3807175"/>
            <a:ext cx="1695300" cy="1261200"/>
          </a:xfrm>
          <a:prstGeom prst="rect">
            <a:avLst/>
          </a:prstGeom>
          <a:noFill/>
          <a:ln w="38100" cap="flat" cmpd="sng">
            <a:solidFill>
              <a:srgbClr val="888888"/>
            </a:solidFill>
            <a:prstDash val="dot"/>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600"/>
              </a:spcBef>
              <a:spcAft>
                <a:spcPts val="0"/>
              </a:spcAft>
              <a:buClr>
                <a:srgbClr val="000000"/>
              </a:buClr>
              <a:buSzPts val="1500"/>
              <a:buFont typeface="Arial"/>
              <a:buNone/>
            </a:pPr>
            <a:r>
              <a:rPr lang="en" sz="1500" u="none" strike="noStrike" cap="none" dirty="0">
                <a:solidFill>
                  <a:schemeClr val="lt1"/>
                </a:solidFill>
                <a:latin typeface="Barlow Semi Condensed" pitchFamily="2" charset="77"/>
                <a:ea typeface="Comic Sans MS"/>
                <a:cs typeface="Comic Sans MS"/>
                <a:sym typeface="Comic Sans MS"/>
              </a:rPr>
              <a:t>Don't race toward diving birds or bait schools when whales are near</a:t>
            </a:r>
            <a:endParaRPr sz="1500" u="none" strike="noStrike" cap="none" dirty="0">
              <a:solidFill>
                <a:schemeClr val="lt1"/>
              </a:solidFill>
              <a:latin typeface="Barlow Semi Condensed" pitchFamily="2" charset="77"/>
              <a:ea typeface="Comic Sans MS"/>
              <a:cs typeface="Comic Sans MS"/>
              <a:sym typeface="Comic Sans MS"/>
            </a:endParaRPr>
          </a:p>
        </p:txBody>
      </p:sp>
      <p:sp>
        <p:nvSpPr>
          <p:cNvPr id="416" name="Google Shape;416;p16"/>
          <p:cNvSpPr txBox="1"/>
          <p:nvPr/>
        </p:nvSpPr>
        <p:spPr>
          <a:xfrm>
            <a:off x="2483038" y="3807175"/>
            <a:ext cx="1593000" cy="1261200"/>
          </a:xfrm>
          <a:prstGeom prst="rect">
            <a:avLst/>
          </a:prstGeom>
          <a:noFill/>
          <a:ln w="38100" cap="flat" cmpd="sng">
            <a:solidFill>
              <a:srgbClr val="888888"/>
            </a:solidFill>
            <a:prstDash val="dot"/>
            <a:round/>
            <a:headEnd type="none" w="sm" len="sm"/>
            <a:tailEnd type="none" w="sm" len="sm"/>
          </a:ln>
        </p:spPr>
        <p:txBody>
          <a:bodyPr spcFirstLastPara="1" wrap="square" lIns="91425" tIns="91425" rIns="91425" bIns="91425" anchor="t" anchorCtr="0">
            <a:noAutofit/>
          </a:bodyPr>
          <a:lstStyle/>
          <a:p>
            <a:pPr marL="0" marR="0" lvl="0" indent="0" algn="ctr" rtl="0">
              <a:lnSpc>
                <a:spcPct val="115000"/>
              </a:lnSpc>
              <a:spcBef>
                <a:spcPts val="1200"/>
              </a:spcBef>
              <a:spcAft>
                <a:spcPts val="1200"/>
              </a:spcAft>
              <a:buClr>
                <a:srgbClr val="000000"/>
              </a:buClr>
              <a:buSzPts val="1500"/>
              <a:buFont typeface="Arial"/>
              <a:buNone/>
            </a:pPr>
            <a:r>
              <a:rPr lang="en" sz="1500" u="none" strike="noStrike" cap="none" dirty="0">
                <a:solidFill>
                  <a:schemeClr val="lt1"/>
                </a:solidFill>
                <a:latin typeface="Barlow Semi Condensed" pitchFamily="2" charset="77"/>
                <a:ea typeface="Comic Sans MS"/>
                <a:cs typeface="Comic Sans MS"/>
                <a:sym typeface="Comic Sans MS"/>
              </a:rPr>
              <a:t>Don't cast into or troll over bubbles in the water</a:t>
            </a:r>
            <a:endParaRPr sz="1500" u="none" strike="noStrike" cap="none" dirty="0">
              <a:solidFill>
                <a:schemeClr val="lt1"/>
              </a:solidFill>
              <a:latin typeface="Barlow Semi Condensed" pitchFamily="2" charset="77"/>
              <a:ea typeface="Comic Sans MS"/>
              <a:cs typeface="Comic Sans MS"/>
              <a:sym typeface="Comic Sans MS"/>
            </a:endParaRPr>
          </a:p>
        </p:txBody>
      </p:sp>
      <p:sp>
        <p:nvSpPr>
          <p:cNvPr id="417" name="Google Shape;417;p16"/>
          <p:cNvSpPr txBox="1"/>
          <p:nvPr/>
        </p:nvSpPr>
        <p:spPr>
          <a:xfrm>
            <a:off x="5344200" y="3807175"/>
            <a:ext cx="1695300" cy="1311300"/>
          </a:xfrm>
          <a:prstGeom prst="rect">
            <a:avLst/>
          </a:prstGeom>
          <a:noFill/>
          <a:ln w="38100" cap="flat" cmpd="sng">
            <a:solidFill>
              <a:srgbClr val="888888"/>
            </a:solidFill>
            <a:prstDash val="dot"/>
            <a:round/>
            <a:headEnd type="none" w="sm" len="sm"/>
            <a:tailEnd type="none" w="sm" len="sm"/>
          </a:ln>
        </p:spPr>
        <p:txBody>
          <a:bodyPr spcFirstLastPara="1" wrap="square" lIns="91425" tIns="91425" rIns="91425" bIns="91425" anchor="t" anchorCtr="0">
            <a:noAutofit/>
          </a:bodyPr>
          <a:lstStyle/>
          <a:p>
            <a:pPr marL="0" marR="0" lvl="0" indent="0" algn="ctr" rtl="0">
              <a:lnSpc>
                <a:spcPct val="115000"/>
              </a:lnSpc>
              <a:spcBef>
                <a:spcPts val="1200"/>
              </a:spcBef>
              <a:spcAft>
                <a:spcPts val="1200"/>
              </a:spcAft>
              <a:buClr>
                <a:srgbClr val="000000"/>
              </a:buClr>
              <a:buSzPts val="1500"/>
              <a:buFont typeface="Arial"/>
              <a:buNone/>
            </a:pPr>
            <a:r>
              <a:rPr lang="en" sz="1500" u="none" strike="noStrike" cap="none" dirty="0">
                <a:solidFill>
                  <a:schemeClr val="lt1"/>
                </a:solidFill>
                <a:latin typeface="Barlow Semi Condensed" pitchFamily="2" charset="77"/>
                <a:ea typeface="Comic Sans MS"/>
                <a:cs typeface="Comic Sans MS"/>
                <a:sym typeface="Comic Sans MS"/>
              </a:rPr>
              <a:t>Don't leave unattended lines when whales are close</a:t>
            </a:r>
            <a:endParaRPr sz="1500" u="none" strike="noStrike" cap="none" dirty="0">
              <a:solidFill>
                <a:schemeClr val="lt1"/>
              </a:solidFill>
              <a:latin typeface="Barlow Semi Condensed" pitchFamily="2" charset="77"/>
              <a:ea typeface="Comic Sans MS"/>
              <a:cs typeface="Comic Sans MS"/>
              <a:sym typeface="Comic Sans MS"/>
            </a:endParaRPr>
          </a:p>
        </p:txBody>
      </p:sp>
      <p:sp>
        <p:nvSpPr>
          <p:cNvPr id="418" name="Google Shape;418;p16"/>
          <p:cNvSpPr txBox="1"/>
          <p:nvPr/>
        </p:nvSpPr>
        <p:spPr>
          <a:xfrm>
            <a:off x="7433775" y="3807175"/>
            <a:ext cx="1593000" cy="1311300"/>
          </a:xfrm>
          <a:prstGeom prst="rect">
            <a:avLst/>
          </a:prstGeom>
          <a:noFill/>
          <a:ln w="38100" cap="flat" cmpd="sng">
            <a:solidFill>
              <a:srgbClr val="888888"/>
            </a:solidFill>
            <a:prstDash val="dot"/>
            <a:round/>
            <a:headEnd type="none" w="sm" len="sm"/>
            <a:tailEnd type="none" w="sm" len="sm"/>
          </a:ln>
        </p:spPr>
        <p:txBody>
          <a:bodyPr spcFirstLastPara="1" wrap="square" lIns="91425" tIns="91425" rIns="91425" bIns="91425" anchor="t" anchorCtr="0">
            <a:noAutofit/>
          </a:bodyPr>
          <a:lstStyle/>
          <a:p>
            <a:pPr marL="0" marR="0" lvl="0" indent="0" algn="ctr" rtl="0">
              <a:lnSpc>
                <a:spcPct val="115000"/>
              </a:lnSpc>
              <a:spcBef>
                <a:spcPts val="1200"/>
              </a:spcBef>
              <a:spcAft>
                <a:spcPts val="1200"/>
              </a:spcAft>
              <a:buClr>
                <a:srgbClr val="000000"/>
              </a:buClr>
              <a:buSzPts val="1500"/>
              <a:buFont typeface="Arial"/>
              <a:buNone/>
            </a:pPr>
            <a:r>
              <a:rPr lang="en" sz="1500" u="none" strike="noStrike" cap="none" dirty="0">
                <a:solidFill>
                  <a:schemeClr val="lt1"/>
                </a:solidFill>
                <a:latin typeface="Barlow Semi Condensed" pitchFamily="2" charset="77"/>
                <a:ea typeface="Comic Sans MS"/>
                <a:cs typeface="Comic Sans MS"/>
                <a:sym typeface="Comic Sans MS"/>
              </a:rPr>
              <a:t>Reel in lines immediately if a whale gets close</a:t>
            </a:r>
            <a:endParaRPr sz="1500" u="none" strike="noStrike" cap="none" dirty="0">
              <a:solidFill>
                <a:schemeClr val="lt1"/>
              </a:solidFill>
              <a:latin typeface="Barlow Semi Condensed" pitchFamily="2" charset="77"/>
              <a:ea typeface="Comic Sans MS"/>
              <a:cs typeface="Comic Sans MS"/>
              <a:sym typeface="Comic Sans MS"/>
            </a:endParaRPr>
          </a:p>
        </p:txBody>
      </p:sp>
      <p:pic>
        <p:nvPicPr>
          <p:cNvPr id="419" name="Google Shape;419;p16"/>
          <p:cNvPicPr preferRelativeResize="0"/>
          <p:nvPr/>
        </p:nvPicPr>
        <p:blipFill rotWithShape="1">
          <a:blip r:embed="rId3">
            <a:alphaModFix/>
          </a:blip>
          <a:srcRect l="1342"/>
          <a:stretch/>
        </p:blipFill>
        <p:spPr>
          <a:xfrm rot="876430">
            <a:off x="4235483" y="3112529"/>
            <a:ext cx="949283" cy="745692"/>
          </a:xfrm>
          <a:prstGeom prst="flowChartAlternateProcess">
            <a:avLst/>
          </a:prstGeom>
          <a:noFill/>
          <a:ln w="76200" cap="flat" cmpd="sng">
            <a:solidFill>
              <a:schemeClr val="dk2"/>
            </a:solidFill>
            <a:prstDash val="solid"/>
            <a:round/>
            <a:headEnd type="none" w="sm" len="sm"/>
            <a:tailEnd type="none" w="sm" len="sm"/>
          </a:ln>
        </p:spPr>
      </p:pic>
      <p:sp>
        <p:nvSpPr>
          <p:cNvPr id="420" name="Google Shape;420;p16"/>
          <p:cNvSpPr txBox="1"/>
          <p:nvPr/>
        </p:nvSpPr>
        <p:spPr>
          <a:xfrm>
            <a:off x="-56836" y="1177713"/>
            <a:ext cx="4899300" cy="1852815"/>
          </a:xfrm>
          <a:prstGeom prst="rect">
            <a:avLst/>
          </a:prstGeom>
          <a:noFill/>
          <a:ln>
            <a:noFill/>
          </a:ln>
        </p:spPr>
        <p:txBody>
          <a:bodyPr spcFirstLastPara="1" wrap="square" lIns="0" tIns="0" rIns="0" bIns="0" anchor="t" anchorCtr="0">
            <a:spAutoFit/>
          </a:bodyPr>
          <a:lstStyle/>
          <a:p>
            <a:pPr marL="457200" marR="0" lvl="0" indent="-330200" algn="l" rtl="0">
              <a:lnSpc>
                <a:spcPct val="115000"/>
              </a:lnSpc>
              <a:spcBef>
                <a:spcPts val="120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Today's monofilament and braided lines are much stronger than older gear</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They're harder to break—great for fishing, but dangerous for marine life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Even recreational hook-and-line gear can inflict life-threatening wounds</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421" name="Google Shape;421;p16"/>
          <p:cNvPicPr preferRelativeResize="0"/>
          <p:nvPr/>
        </p:nvPicPr>
        <p:blipFill rotWithShape="1">
          <a:blip r:embed="rId4">
            <a:alphaModFix/>
          </a:blip>
          <a:srcRect/>
          <a:stretch/>
        </p:blipFill>
        <p:spPr>
          <a:xfrm>
            <a:off x="5032529" y="162275"/>
            <a:ext cx="3879045" cy="2585399"/>
          </a:xfrm>
          <a:prstGeom prst="rect">
            <a:avLst/>
          </a:prstGeom>
          <a:noFill/>
          <a:ln w="76200" cap="flat" cmpd="sng">
            <a:solidFill>
              <a:schemeClr val="dk2"/>
            </a:solidFill>
            <a:prstDash val="solid"/>
            <a:round/>
            <a:headEnd type="none" w="sm" len="sm"/>
            <a:tailEnd type="none" w="sm" len="sm"/>
          </a:ln>
        </p:spPr>
      </p:pic>
      <p:sp>
        <p:nvSpPr>
          <p:cNvPr id="422" name="Google Shape;422;p16"/>
          <p:cNvSpPr/>
          <p:nvPr/>
        </p:nvSpPr>
        <p:spPr>
          <a:xfrm rot="-10635481">
            <a:off x="7656513" y="1770079"/>
            <a:ext cx="1147614" cy="753889"/>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423" name="Google Shape;423;p16"/>
          <p:cNvSpPr txBox="1"/>
          <p:nvPr/>
        </p:nvSpPr>
        <p:spPr>
          <a:xfrm rot="126888">
            <a:off x="7660312" y="1931680"/>
            <a:ext cx="1211325" cy="30649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dirty="0">
                <a:solidFill>
                  <a:schemeClr val="dk1"/>
                </a:solidFill>
                <a:latin typeface="Barlow Semi Condensed" pitchFamily="2" charset="77"/>
                <a:ea typeface="Comic Sans MS"/>
                <a:cs typeface="Comic Sans MS"/>
                <a:sym typeface="Comic Sans MS"/>
              </a:rPr>
              <a:t>Fishing Lines</a:t>
            </a:r>
            <a:endParaRPr sz="1300" u="none" strike="noStrike" cap="none" dirty="0">
              <a:solidFill>
                <a:schemeClr val="dk1"/>
              </a:solidFill>
              <a:latin typeface="Barlow Semi Condensed" pitchFamily="2" charset="77"/>
              <a:ea typeface="Comic Sans MS"/>
              <a:cs typeface="Comic Sans MS"/>
              <a:sym typeface="Comic Sans MS"/>
            </a:endParaRPr>
          </a:p>
        </p:txBody>
      </p:sp>
      <p:sp>
        <p:nvSpPr>
          <p:cNvPr id="424" name="Google Shape;424;p16"/>
          <p:cNvSpPr/>
          <p:nvPr/>
        </p:nvSpPr>
        <p:spPr>
          <a:xfrm>
            <a:off x="5763425" y="1895775"/>
            <a:ext cx="418800" cy="2262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dirty="0">
              <a:solidFill>
                <a:srgbClr val="000000"/>
              </a:solidFill>
              <a:latin typeface="Barlow Semi Condensed" pitchFamily="2" charset="77"/>
              <a:ea typeface="Comic Sans MS"/>
              <a:cs typeface="Comic Sans MS"/>
              <a:sym typeface="Comic Sans MS"/>
            </a:endParaRPr>
          </a:p>
        </p:txBody>
      </p:sp>
      <p:sp>
        <p:nvSpPr>
          <p:cNvPr id="425" name="Google Shape;425;p16"/>
          <p:cNvSpPr/>
          <p:nvPr/>
        </p:nvSpPr>
        <p:spPr>
          <a:xfrm rot="3148888">
            <a:off x="6393272" y="1676261"/>
            <a:ext cx="418707" cy="226392"/>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dirty="0">
              <a:solidFill>
                <a:srgbClr val="000000"/>
              </a:solidFill>
              <a:latin typeface="Barlow Semi Condensed" pitchFamily="2" charset="77"/>
              <a:ea typeface="Comic Sans MS"/>
              <a:cs typeface="Comic Sans MS"/>
              <a:sym typeface="Comic Sans MS"/>
            </a:endParaRPr>
          </a:p>
        </p:txBody>
      </p:sp>
      <p:sp>
        <p:nvSpPr>
          <p:cNvPr id="426" name="Google Shape;426;p16"/>
          <p:cNvSpPr/>
          <p:nvPr/>
        </p:nvSpPr>
        <p:spPr>
          <a:xfrm rot="10797537">
            <a:off x="6863891" y="2024501"/>
            <a:ext cx="418800" cy="2451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rgbClr val="000000"/>
              </a:solidFill>
              <a:latin typeface="Barlow Semi Condensed" pitchFamily="2" charset="77"/>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430"/>
        <p:cNvGrpSpPr/>
        <p:nvPr/>
      </p:nvGrpSpPr>
      <p:grpSpPr>
        <a:xfrm>
          <a:off x="0" y="0"/>
          <a:ext cx="0" cy="0"/>
          <a:chOff x="0" y="0"/>
          <a:chExt cx="0" cy="0"/>
        </a:xfrm>
      </p:grpSpPr>
      <p:grpSp>
        <p:nvGrpSpPr>
          <p:cNvPr id="431" name="Google Shape;431;p17"/>
          <p:cNvGrpSpPr/>
          <p:nvPr/>
        </p:nvGrpSpPr>
        <p:grpSpPr>
          <a:xfrm rot="2286222">
            <a:off x="-1030727" y="2705583"/>
            <a:ext cx="2780518" cy="2780468"/>
            <a:chOff x="0" y="0"/>
            <a:chExt cx="812800" cy="812800"/>
          </a:xfrm>
        </p:grpSpPr>
        <p:sp>
          <p:nvSpPr>
            <p:cNvPr id="432" name="Google Shape;432;p1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33" name="Google Shape;433;p17"/>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434" name="Google Shape;434;p17"/>
          <p:cNvSpPr txBox="1"/>
          <p:nvPr/>
        </p:nvSpPr>
        <p:spPr>
          <a:xfrm>
            <a:off x="83775" y="880563"/>
            <a:ext cx="4560600" cy="13219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1200"/>
              </a:spcBef>
              <a:spcAft>
                <a:spcPts val="0"/>
              </a:spcAft>
              <a:buClr>
                <a:schemeClr val="dk1"/>
              </a:buClr>
              <a:buSzPts val="1100"/>
              <a:buFont typeface="Arial"/>
              <a:buNone/>
            </a:pPr>
            <a:r>
              <a:rPr lang="en" sz="1800" b="1" u="none" strike="noStrike" cap="none" dirty="0">
                <a:solidFill>
                  <a:schemeClr val="lt1"/>
                </a:solidFill>
                <a:latin typeface="Barlow SemiBold" pitchFamily="2" charset="77"/>
                <a:ea typeface="Comic Sans MS"/>
                <a:cs typeface="Comic Sans MS"/>
                <a:sym typeface="Comic Sans MS"/>
              </a:rPr>
              <a:t>Federal Law Prohibits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lnSpc>
                <a:spcPct val="115000"/>
              </a:lnSpc>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Harassing, feeding, chasing or disturbing marine mammals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Violations can result in significant fines</a:t>
            </a:r>
            <a:endParaRPr sz="1600" u="none" strike="noStrike" cap="none" dirty="0">
              <a:solidFill>
                <a:schemeClr val="lt1"/>
              </a:solidFill>
              <a:latin typeface="Barlow Semi Condensed" pitchFamily="2" charset="77"/>
              <a:ea typeface="Comic Sans MS"/>
              <a:cs typeface="Comic Sans MS"/>
              <a:sym typeface="Comic Sans MS"/>
            </a:endParaRPr>
          </a:p>
        </p:txBody>
      </p:sp>
      <p:grpSp>
        <p:nvGrpSpPr>
          <p:cNvPr id="435" name="Google Shape;435;p17"/>
          <p:cNvGrpSpPr/>
          <p:nvPr/>
        </p:nvGrpSpPr>
        <p:grpSpPr>
          <a:xfrm rot="2286226">
            <a:off x="541112" y="4052757"/>
            <a:ext cx="1472843" cy="1472792"/>
            <a:chOff x="0" y="0"/>
            <a:chExt cx="812800" cy="812800"/>
          </a:xfrm>
        </p:grpSpPr>
        <p:sp>
          <p:nvSpPr>
            <p:cNvPr id="436" name="Google Shape;436;p1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37" name="Google Shape;437;p17"/>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438" name="Google Shape;438;p17"/>
          <p:cNvSpPr txBox="1"/>
          <p:nvPr/>
        </p:nvSpPr>
        <p:spPr>
          <a:xfrm>
            <a:off x="167550" y="112500"/>
            <a:ext cx="4808400" cy="615600"/>
          </a:xfrm>
          <a:prstGeom prst="rect">
            <a:avLst/>
          </a:prstGeom>
          <a:noFill/>
          <a:ln>
            <a:noFill/>
          </a:ln>
        </p:spPr>
        <p:txBody>
          <a:bodyPr spcFirstLastPara="1" wrap="square" lIns="0" tIns="0" rIns="0" bIns="0" anchor="ctr" anchorCtr="0">
            <a:noAutofit/>
          </a:bodyPr>
          <a:lstStyle/>
          <a:p>
            <a:pPr marL="0" marR="0" lvl="0" indent="0"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Legal Requirements</a:t>
            </a:r>
            <a:endParaRPr sz="200" b="1" u="none" strike="noStrike" cap="none" dirty="0">
              <a:solidFill>
                <a:srgbClr val="000000"/>
              </a:solidFill>
              <a:latin typeface="Barlow SemiBold" pitchFamily="2" charset="77"/>
              <a:ea typeface="Comic Sans MS"/>
              <a:cs typeface="Comic Sans MS"/>
              <a:sym typeface="Comic Sans MS"/>
            </a:endParaRPr>
          </a:p>
        </p:txBody>
      </p:sp>
      <p:sp>
        <p:nvSpPr>
          <p:cNvPr id="439" name="Google Shape;439;p17"/>
          <p:cNvSpPr txBox="1"/>
          <p:nvPr/>
        </p:nvSpPr>
        <p:spPr>
          <a:xfrm>
            <a:off x="0" y="2143925"/>
            <a:ext cx="4607400" cy="27123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15000"/>
              </a:lnSpc>
              <a:spcBef>
                <a:spcPts val="0"/>
              </a:spcBef>
              <a:spcAft>
                <a:spcPts val="0"/>
              </a:spcAft>
              <a:buClr>
                <a:schemeClr val="lt1"/>
              </a:buClr>
              <a:buSzPts val="1600"/>
              <a:buFont typeface="Arial"/>
              <a:buChar char="●"/>
            </a:pPr>
            <a:r>
              <a:rPr lang="en-US" sz="1600" u="none" strike="noStrike" cap="none" dirty="0">
                <a:solidFill>
                  <a:schemeClr val="lt1"/>
                </a:solidFill>
                <a:latin typeface="Barlow Semi Condensed" pitchFamily="2" charset="77"/>
                <a:ea typeface="Comic Sans MS"/>
                <a:cs typeface="Comic Sans MS"/>
                <a:sym typeface="Comic Sans MS"/>
              </a:rPr>
              <a:t>100 feet minimum: Most other whale species (federal guidance)</a:t>
            </a:r>
          </a:p>
          <a:p>
            <a:pPr marL="457200" marR="0" lvl="0" indent="-330200" algn="l" rtl="0">
              <a:lnSpc>
                <a:spcPct val="115000"/>
              </a:lnSpc>
              <a:spcBef>
                <a:spcPts val="0"/>
              </a:spcBef>
              <a:spcAft>
                <a:spcPts val="0"/>
              </a:spcAft>
              <a:buClr>
                <a:schemeClr val="lt1"/>
              </a:buClr>
              <a:buSzPts val="1600"/>
              <a:buFont typeface="Arial"/>
              <a:buChar char="●"/>
            </a:pPr>
            <a:r>
              <a:rPr lang="en-US" sz="1600" u="none" strike="noStrike" cap="none" dirty="0">
                <a:solidFill>
                  <a:schemeClr val="lt1"/>
                </a:solidFill>
                <a:latin typeface="Barlow Semi Condensed" pitchFamily="2" charset="77"/>
                <a:ea typeface="Comic Sans MS"/>
                <a:cs typeface="Comic Sans MS"/>
                <a:sym typeface="Comic Sans MS"/>
              </a:rPr>
              <a:t>Give more room for active whales: A breaching whale can sink your boat!</a:t>
            </a:r>
          </a:p>
          <a:p>
            <a:pPr marL="0" marR="0" lvl="0" indent="0" algn="l" rtl="0">
              <a:lnSpc>
                <a:spcPct val="115000"/>
              </a:lnSpc>
              <a:spcBef>
                <a:spcPts val="1200"/>
              </a:spcBef>
              <a:spcAft>
                <a:spcPts val="0"/>
              </a:spcAft>
              <a:buClr>
                <a:schemeClr val="dk1"/>
              </a:buClr>
              <a:buSzPts val="1100"/>
              <a:buFont typeface="Arial"/>
              <a:buNone/>
            </a:pPr>
            <a:r>
              <a:rPr lang="en" sz="1800" b="1" u="none" strike="noStrike" cap="none" dirty="0">
                <a:solidFill>
                  <a:schemeClr val="lt1"/>
                </a:solidFill>
                <a:latin typeface="Barlow SemiBold" pitchFamily="2" charset="77"/>
                <a:ea typeface="Comic Sans MS"/>
                <a:cs typeface="Comic Sans MS"/>
                <a:sym typeface="Comic Sans MS"/>
              </a:rPr>
              <a:t>Required Distances</a:t>
            </a:r>
            <a:endParaRPr sz="1800" b="1" u="none" strike="noStrike" cap="none" dirty="0">
              <a:solidFill>
                <a:schemeClr val="lt1"/>
              </a:solidFill>
              <a:latin typeface="Barlow SemiBold" pitchFamily="2" charset="77"/>
              <a:ea typeface="Comic Sans MS"/>
              <a:cs typeface="Comic Sans MS"/>
              <a:sym typeface="Comic Sans MS"/>
            </a:endParaRPr>
          </a:p>
          <a:p>
            <a:pPr marL="457200" marR="0" lvl="0" indent="-330200" algn="l" rtl="0">
              <a:lnSpc>
                <a:spcPct val="115000"/>
              </a:lnSpc>
              <a:spcAft>
                <a:spcPts val="0"/>
              </a:spcAft>
              <a:buClr>
                <a:schemeClr val="lt1"/>
              </a:buClr>
              <a:buSzPts val="1600"/>
              <a:buFont typeface="Arial"/>
              <a:buChar char="●"/>
            </a:pPr>
            <a:r>
              <a:rPr lang="en" sz="1600" u="none" strike="noStrike" cap="none" dirty="0">
                <a:solidFill>
                  <a:schemeClr val="lt1"/>
                </a:solidFill>
                <a:latin typeface="Barlow Semi Condensed" pitchFamily="2" charset="77"/>
                <a:ea typeface="Comic Sans MS"/>
                <a:cs typeface="Comic Sans MS"/>
                <a:sym typeface="Comic Sans MS"/>
              </a:rPr>
              <a:t>150 feet minimum: Seals, dolphins and sea turtles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Arial"/>
              <a:buChar char="●"/>
            </a:pPr>
            <a:r>
              <a:rPr lang="en" sz="1600" u="none" strike="noStrike" cap="none" dirty="0">
                <a:solidFill>
                  <a:schemeClr val="lt1"/>
                </a:solidFill>
                <a:latin typeface="Barlow Semi Condensed" pitchFamily="2" charset="77"/>
                <a:ea typeface="Comic Sans MS"/>
                <a:cs typeface="Comic Sans MS"/>
                <a:sym typeface="Comic Sans MS"/>
              </a:rPr>
              <a:t>1,500 feet minimum: North Atlantic right whales (legal requirement)</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440" name="Google Shape;440;p17"/>
          <p:cNvPicPr preferRelativeResize="0"/>
          <p:nvPr/>
        </p:nvPicPr>
        <p:blipFill rotWithShape="1">
          <a:blip r:embed="rId3">
            <a:alphaModFix/>
          </a:blip>
          <a:srcRect/>
          <a:stretch/>
        </p:blipFill>
        <p:spPr>
          <a:xfrm>
            <a:off x="4616000" y="728112"/>
            <a:ext cx="4356000" cy="2903400"/>
          </a:xfrm>
          <a:prstGeom prst="ellipse">
            <a:avLst/>
          </a:prstGeom>
          <a:noFill/>
          <a:ln w="114300" cap="flat" cmpd="sng">
            <a:solidFill>
              <a:schemeClr val="dk2"/>
            </a:solidFill>
            <a:prstDash val="solid"/>
            <a:round/>
            <a:headEnd type="none" w="sm" len="sm"/>
            <a:tailEnd type="none" w="sm" len="sm"/>
          </a:ln>
        </p:spPr>
      </p:pic>
      <p:sp>
        <p:nvSpPr>
          <p:cNvPr id="441" name="Google Shape;441;p17"/>
          <p:cNvSpPr txBox="1"/>
          <p:nvPr/>
        </p:nvSpPr>
        <p:spPr>
          <a:xfrm>
            <a:off x="4975950" y="3913750"/>
            <a:ext cx="4121700" cy="98880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1200"/>
              </a:spcBef>
              <a:spcAft>
                <a:spcPts val="1200"/>
              </a:spcAft>
              <a:buClr>
                <a:schemeClr val="dk1"/>
              </a:buClr>
              <a:buSzPts val="1100"/>
              <a:buFont typeface="Arial"/>
              <a:buNone/>
            </a:pPr>
            <a:r>
              <a:rPr lang="en" sz="1800" b="1" u="none" strike="noStrike" cap="none" dirty="0">
                <a:solidFill>
                  <a:schemeClr val="lt1"/>
                </a:solidFill>
                <a:latin typeface="Barlow SemiBold" pitchFamily="2" charset="77"/>
                <a:ea typeface="Comic Sans MS"/>
                <a:cs typeface="Comic Sans MS"/>
                <a:sym typeface="Comic Sans MS"/>
              </a:rPr>
              <a:t>Pro Tip:</a:t>
            </a:r>
            <a:r>
              <a:rPr lang="en" sz="1600" b="1" u="none" strike="noStrike" cap="none" dirty="0">
                <a:solidFill>
                  <a:schemeClr val="lt1"/>
                </a:solidFill>
                <a:latin typeface="Barlow SemiBold" pitchFamily="2" charset="77"/>
                <a:ea typeface="Comic Sans MS"/>
                <a:cs typeface="Comic Sans MS"/>
                <a:sym typeface="Comic Sans MS"/>
              </a:rPr>
              <a:t> Use your boat length to gauge distance. For example, if you have a 25-foot boat, 4 boat lengths equals 100 feet.</a:t>
            </a:r>
            <a:endParaRPr sz="1600" b="1" u="none" strike="noStrike" cap="none" dirty="0">
              <a:solidFill>
                <a:schemeClr val="lt1"/>
              </a:solidFill>
              <a:latin typeface="Barlow SemiBold" pitchFamily="2" charset="77"/>
              <a:ea typeface="Comic Sans MS"/>
              <a:cs typeface="Comic Sans MS"/>
              <a:sym typeface="Comic Sans MS"/>
            </a:endParaRPr>
          </a:p>
        </p:txBody>
      </p:sp>
      <p:sp>
        <p:nvSpPr>
          <p:cNvPr id="442" name="Google Shape;442;p17"/>
          <p:cNvSpPr/>
          <p:nvPr/>
        </p:nvSpPr>
        <p:spPr>
          <a:xfrm rot="1021366">
            <a:off x="-312300" y="3567644"/>
            <a:ext cx="540458" cy="526880"/>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446"/>
        <p:cNvGrpSpPr/>
        <p:nvPr/>
      </p:nvGrpSpPr>
      <p:grpSpPr>
        <a:xfrm>
          <a:off x="0" y="0"/>
          <a:ext cx="0" cy="0"/>
          <a:chOff x="0" y="0"/>
          <a:chExt cx="0" cy="0"/>
        </a:xfrm>
      </p:grpSpPr>
      <p:grpSp>
        <p:nvGrpSpPr>
          <p:cNvPr id="447" name="Google Shape;447;p18"/>
          <p:cNvGrpSpPr/>
          <p:nvPr/>
        </p:nvGrpSpPr>
        <p:grpSpPr>
          <a:xfrm rot="2286193">
            <a:off x="1160123" y="-840123"/>
            <a:ext cx="6823736" cy="6823736"/>
            <a:chOff x="0" y="0"/>
            <a:chExt cx="812800" cy="812800"/>
          </a:xfrm>
        </p:grpSpPr>
        <p:sp>
          <p:nvSpPr>
            <p:cNvPr id="448" name="Google Shape;448;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49" name="Google Shape;449;p18"/>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450" name="Google Shape;450;p18"/>
          <p:cNvSpPr txBox="1"/>
          <p:nvPr/>
        </p:nvSpPr>
        <p:spPr>
          <a:xfrm>
            <a:off x="43225" y="126975"/>
            <a:ext cx="2376900" cy="1231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Best Practices </a:t>
            </a:r>
            <a:endParaRPr sz="4000" b="1" u="none" strike="noStrike" cap="none" dirty="0">
              <a:solidFill>
                <a:srgbClr val="000000"/>
              </a:solidFill>
              <a:latin typeface="Barlow SemiBold" pitchFamily="2" charset="77"/>
              <a:ea typeface="Comic Sans MS"/>
              <a:cs typeface="Comic Sans MS"/>
              <a:sym typeface="Comic Sans MS"/>
            </a:endParaRPr>
          </a:p>
        </p:txBody>
      </p:sp>
      <p:pic>
        <p:nvPicPr>
          <p:cNvPr id="451" name="Google Shape;451;p18"/>
          <p:cNvPicPr preferRelativeResize="0"/>
          <p:nvPr/>
        </p:nvPicPr>
        <p:blipFill rotWithShape="1">
          <a:blip r:embed="rId3">
            <a:alphaModFix/>
          </a:blip>
          <a:srcRect/>
          <a:stretch/>
        </p:blipFill>
        <p:spPr>
          <a:xfrm>
            <a:off x="43225" y="2353872"/>
            <a:ext cx="2826000" cy="1884900"/>
          </a:xfrm>
          <a:prstGeom prst="ellipse">
            <a:avLst/>
          </a:prstGeom>
          <a:noFill/>
          <a:ln w="76200" cap="flat" cmpd="sng">
            <a:solidFill>
              <a:schemeClr val="dk2"/>
            </a:solidFill>
            <a:prstDash val="solid"/>
            <a:round/>
            <a:headEnd type="none" w="sm" len="sm"/>
            <a:tailEnd type="none" w="sm" len="sm"/>
          </a:ln>
        </p:spPr>
      </p:pic>
      <p:sp>
        <p:nvSpPr>
          <p:cNvPr id="452" name="Google Shape;452;p18"/>
          <p:cNvSpPr txBox="1"/>
          <p:nvPr/>
        </p:nvSpPr>
        <p:spPr>
          <a:xfrm>
            <a:off x="3853425" y="165475"/>
            <a:ext cx="5372700" cy="8937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15000"/>
              </a:lnSpc>
              <a:spcBef>
                <a:spcPts val="120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Spend ≤30 minutes observing a particular group</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Don't approach if other vessels are nearby—multiple boats increase stress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Alert other boaters via VHF radio</a:t>
            </a:r>
            <a:endParaRPr sz="1600" u="none" strike="noStrike" cap="none" dirty="0">
              <a:solidFill>
                <a:schemeClr val="lt1"/>
              </a:solidFill>
              <a:latin typeface="Barlow Semi Condensed" pitchFamily="2" charset="77"/>
              <a:ea typeface="Comic Sans MS"/>
              <a:cs typeface="Comic Sans MS"/>
              <a:sym typeface="Comic Sans MS"/>
            </a:endParaRPr>
          </a:p>
        </p:txBody>
      </p:sp>
      <p:grpSp>
        <p:nvGrpSpPr>
          <p:cNvPr id="453" name="Google Shape;453;p18"/>
          <p:cNvGrpSpPr/>
          <p:nvPr/>
        </p:nvGrpSpPr>
        <p:grpSpPr>
          <a:xfrm rot="2286107">
            <a:off x="2694437" y="1757672"/>
            <a:ext cx="1278619" cy="1330650"/>
            <a:chOff x="256295" y="-338639"/>
            <a:chExt cx="812800" cy="845876"/>
          </a:xfrm>
        </p:grpSpPr>
        <p:sp>
          <p:nvSpPr>
            <p:cNvPr id="454" name="Google Shape;454;p18"/>
            <p:cNvSpPr/>
            <p:nvPr/>
          </p:nvSpPr>
          <p:spPr>
            <a:xfrm>
              <a:off x="256295" y="-305563"/>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39675" tIns="39675" rIns="39675" bIns="39675" anchor="ctr" anchorCtr="0">
              <a:noAutofit/>
            </a:bodyPr>
            <a:lstStyle/>
            <a:p>
              <a:pPr marL="0" marR="0" lvl="0" indent="0" algn="l" rtl="0">
                <a:lnSpc>
                  <a:spcPct val="100000"/>
                </a:lnSpc>
                <a:spcBef>
                  <a:spcPts val="0"/>
                </a:spcBef>
                <a:spcAft>
                  <a:spcPts val="0"/>
                </a:spcAft>
                <a:buClr>
                  <a:srgbClr val="000000"/>
                </a:buClr>
                <a:buSzPts val="983"/>
                <a:buFont typeface="Arial"/>
                <a:buNone/>
              </a:pPr>
              <a:endParaRPr sz="983" b="1" u="none" strike="noStrike" cap="none" dirty="0">
                <a:solidFill>
                  <a:srgbClr val="000000"/>
                </a:solidFill>
                <a:latin typeface="Barlow Semi Condensed" pitchFamily="2" charset="77"/>
                <a:sym typeface="Arial"/>
              </a:endParaRPr>
            </a:p>
          </p:txBody>
        </p:sp>
        <p:sp>
          <p:nvSpPr>
            <p:cNvPr id="455" name="Google Shape;455;p18"/>
            <p:cNvSpPr txBox="1"/>
            <p:nvPr/>
          </p:nvSpPr>
          <p:spPr>
            <a:xfrm>
              <a:off x="340084" y="-338639"/>
              <a:ext cx="660300" cy="689100"/>
            </a:xfrm>
            <a:prstGeom prst="rect">
              <a:avLst/>
            </a:prstGeom>
            <a:noFill/>
            <a:ln>
              <a:noFill/>
            </a:ln>
          </p:spPr>
          <p:txBody>
            <a:bodyPr spcFirstLastPara="1" wrap="square" lIns="22075" tIns="22075" rIns="22075" bIns="22075" anchor="ctr" anchorCtr="0">
              <a:noAutofit/>
            </a:bodyPr>
            <a:lstStyle/>
            <a:p>
              <a:pPr marL="0" marR="0" lvl="0" indent="0" algn="ctr" rtl="0">
                <a:lnSpc>
                  <a:spcPct val="116666"/>
                </a:lnSpc>
                <a:spcBef>
                  <a:spcPts val="0"/>
                </a:spcBef>
                <a:spcAft>
                  <a:spcPts val="0"/>
                </a:spcAft>
                <a:buClr>
                  <a:srgbClr val="000000"/>
                </a:buClr>
                <a:buSzPts val="781"/>
                <a:buFont typeface="Arial"/>
                <a:buNone/>
              </a:pPr>
              <a:endParaRPr sz="781" b="0" i="0" u="none" strike="noStrike" cap="none">
                <a:solidFill>
                  <a:srgbClr val="000000"/>
                </a:solidFill>
                <a:latin typeface="Calibri"/>
                <a:ea typeface="Calibri"/>
                <a:cs typeface="Calibri"/>
                <a:sym typeface="Calibri"/>
              </a:endParaRPr>
            </a:p>
          </p:txBody>
        </p:sp>
      </p:grpSp>
      <p:grpSp>
        <p:nvGrpSpPr>
          <p:cNvPr id="456" name="Google Shape;456;p18"/>
          <p:cNvGrpSpPr/>
          <p:nvPr/>
        </p:nvGrpSpPr>
        <p:grpSpPr>
          <a:xfrm rot="2286107">
            <a:off x="2743237" y="3417559"/>
            <a:ext cx="1278619" cy="1330650"/>
            <a:chOff x="256295" y="-338639"/>
            <a:chExt cx="812800" cy="845876"/>
          </a:xfrm>
        </p:grpSpPr>
        <p:sp>
          <p:nvSpPr>
            <p:cNvPr id="457" name="Google Shape;457;p18"/>
            <p:cNvSpPr/>
            <p:nvPr/>
          </p:nvSpPr>
          <p:spPr>
            <a:xfrm>
              <a:off x="256295" y="-305563"/>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39675" tIns="39675" rIns="39675" bIns="39675" anchor="ctr" anchorCtr="0">
              <a:noAutofit/>
            </a:bodyPr>
            <a:lstStyle/>
            <a:p>
              <a:pPr marL="0" marR="0" lvl="0" indent="0" algn="l" rtl="0">
                <a:lnSpc>
                  <a:spcPct val="100000"/>
                </a:lnSpc>
                <a:spcBef>
                  <a:spcPts val="0"/>
                </a:spcBef>
                <a:spcAft>
                  <a:spcPts val="0"/>
                </a:spcAft>
                <a:buClr>
                  <a:srgbClr val="000000"/>
                </a:buClr>
                <a:buSzPts val="983"/>
                <a:buFont typeface="Arial"/>
                <a:buNone/>
              </a:pPr>
              <a:endParaRPr sz="983" b="1" u="none" strike="noStrike" cap="none" dirty="0">
                <a:solidFill>
                  <a:srgbClr val="000000"/>
                </a:solidFill>
                <a:latin typeface="Barlow Semi Condensed" pitchFamily="2" charset="77"/>
                <a:sym typeface="Arial"/>
              </a:endParaRPr>
            </a:p>
          </p:txBody>
        </p:sp>
        <p:sp>
          <p:nvSpPr>
            <p:cNvPr id="458" name="Google Shape;458;p18"/>
            <p:cNvSpPr txBox="1"/>
            <p:nvPr/>
          </p:nvSpPr>
          <p:spPr>
            <a:xfrm>
              <a:off x="340084" y="-338639"/>
              <a:ext cx="660300" cy="689100"/>
            </a:xfrm>
            <a:prstGeom prst="rect">
              <a:avLst/>
            </a:prstGeom>
            <a:noFill/>
            <a:ln>
              <a:noFill/>
            </a:ln>
          </p:spPr>
          <p:txBody>
            <a:bodyPr spcFirstLastPara="1" wrap="square" lIns="22075" tIns="22075" rIns="22075" bIns="22075" anchor="ctr" anchorCtr="0">
              <a:noAutofit/>
            </a:bodyPr>
            <a:lstStyle/>
            <a:p>
              <a:pPr marL="0" marR="0" lvl="0" indent="0" algn="ctr" rtl="0">
                <a:lnSpc>
                  <a:spcPct val="116666"/>
                </a:lnSpc>
                <a:spcBef>
                  <a:spcPts val="0"/>
                </a:spcBef>
                <a:spcAft>
                  <a:spcPts val="0"/>
                </a:spcAft>
                <a:buClr>
                  <a:srgbClr val="000000"/>
                </a:buClr>
                <a:buSzPts val="781"/>
                <a:buFont typeface="Arial"/>
                <a:buNone/>
              </a:pPr>
              <a:endParaRPr sz="781" b="0" i="0" u="none" strike="noStrike" cap="none">
                <a:solidFill>
                  <a:srgbClr val="000000"/>
                </a:solidFill>
                <a:latin typeface="Calibri"/>
                <a:ea typeface="Calibri"/>
                <a:cs typeface="Calibri"/>
                <a:sym typeface="Calibri"/>
              </a:endParaRPr>
            </a:p>
          </p:txBody>
        </p:sp>
      </p:grpSp>
      <p:grpSp>
        <p:nvGrpSpPr>
          <p:cNvPr id="459" name="Google Shape;459;p18"/>
          <p:cNvGrpSpPr/>
          <p:nvPr/>
        </p:nvGrpSpPr>
        <p:grpSpPr>
          <a:xfrm rot="2286107">
            <a:off x="2567515" y="-127675"/>
            <a:ext cx="1630067" cy="1647496"/>
            <a:chOff x="127391" y="-474905"/>
            <a:chExt cx="1036211" cy="1047291"/>
          </a:xfrm>
        </p:grpSpPr>
        <p:sp>
          <p:nvSpPr>
            <p:cNvPr id="460" name="Google Shape;460;p18"/>
            <p:cNvSpPr/>
            <p:nvPr/>
          </p:nvSpPr>
          <p:spPr>
            <a:xfrm>
              <a:off x="256295" y="-305563"/>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39675" tIns="39675" rIns="39675" bIns="39675" anchor="ctr" anchorCtr="0">
              <a:noAutofit/>
            </a:bodyPr>
            <a:lstStyle/>
            <a:p>
              <a:pPr marL="0" marR="0" lvl="0" indent="0" algn="l" rtl="0">
                <a:lnSpc>
                  <a:spcPct val="100000"/>
                </a:lnSpc>
                <a:spcBef>
                  <a:spcPts val="0"/>
                </a:spcBef>
                <a:spcAft>
                  <a:spcPts val="0"/>
                </a:spcAft>
                <a:buClr>
                  <a:srgbClr val="000000"/>
                </a:buClr>
                <a:buSzPts val="983"/>
                <a:buFont typeface="Arial"/>
                <a:buNone/>
              </a:pPr>
              <a:endParaRPr sz="983" b="1" u="none" strike="noStrike" cap="none" dirty="0">
                <a:solidFill>
                  <a:srgbClr val="000000"/>
                </a:solidFill>
                <a:latin typeface="Barlow Semi Condensed" pitchFamily="2" charset="77"/>
                <a:sym typeface="Arial"/>
              </a:endParaRPr>
            </a:p>
          </p:txBody>
        </p:sp>
        <p:sp>
          <p:nvSpPr>
            <p:cNvPr id="461" name="Google Shape;461;p18"/>
            <p:cNvSpPr txBox="1"/>
            <p:nvPr/>
          </p:nvSpPr>
          <p:spPr>
            <a:xfrm rot="-2285759">
              <a:off x="290786" y="-338558"/>
              <a:ext cx="709422" cy="774597"/>
            </a:xfrm>
            <a:prstGeom prst="rect">
              <a:avLst/>
            </a:prstGeom>
            <a:noFill/>
            <a:ln>
              <a:noFill/>
            </a:ln>
          </p:spPr>
          <p:txBody>
            <a:bodyPr spcFirstLastPara="1" wrap="square" lIns="22075" tIns="22075" rIns="22075" bIns="22075" anchor="ctr" anchorCtr="0">
              <a:noAutofit/>
            </a:bodyPr>
            <a:lstStyle/>
            <a:p>
              <a:pPr marL="0" marR="0" lvl="0" indent="0" algn="ctr" rtl="0">
                <a:lnSpc>
                  <a:spcPct val="116666"/>
                </a:lnSpc>
                <a:spcBef>
                  <a:spcPts val="0"/>
                </a:spcBef>
                <a:spcAft>
                  <a:spcPts val="0"/>
                </a:spcAft>
                <a:buClr>
                  <a:srgbClr val="000000"/>
                </a:buClr>
                <a:buSzPts val="781"/>
                <a:buFont typeface="Arial"/>
                <a:buNone/>
              </a:pPr>
              <a:endParaRPr sz="781" b="0" i="0" u="none" strike="noStrike" cap="none">
                <a:solidFill>
                  <a:srgbClr val="000000"/>
                </a:solidFill>
                <a:latin typeface="Calibri"/>
                <a:ea typeface="Calibri"/>
                <a:cs typeface="Calibri"/>
                <a:sym typeface="Calibri"/>
              </a:endParaRPr>
            </a:p>
          </p:txBody>
        </p:sp>
      </p:grpSp>
      <p:sp>
        <p:nvSpPr>
          <p:cNvPr id="462" name="Google Shape;462;p18"/>
          <p:cNvSpPr txBox="1"/>
          <p:nvPr/>
        </p:nvSpPr>
        <p:spPr>
          <a:xfrm>
            <a:off x="2776650" y="423375"/>
            <a:ext cx="1114200" cy="800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u="none" strike="noStrike" cap="none" dirty="0">
                <a:solidFill>
                  <a:schemeClr val="lt1"/>
                </a:solidFill>
                <a:latin typeface="Barlow Semi Condensed" pitchFamily="2" charset="77"/>
                <a:ea typeface="Comic Sans MS"/>
                <a:cs typeface="Comic Sans MS"/>
                <a:sym typeface="Comic Sans MS"/>
              </a:rPr>
              <a:t>Limit Viewing Time</a:t>
            </a:r>
            <a:endParaRPr sz="1800" u="none" strike="noStrike" cap="none" dirty="0">
              <a:solidFill>
                <a:schemeClr val="lt1"/>
              </a:solidFill>
              <a:latin typeface="Barlow Semi Condensed" pitchFamily="2" charset="77"/>
              <a:ea typeface="Comic Sans MS"/>
              <a:cs typeface="Comic Sans MS"/>
              <a:sym typeface="Comic Sans MS"/>
            </a:endParaRPr>
          </a:p>
        </p:txBody>
      </p:sp>
      <p:sp>
        <p:nvSpPr>
          <p:cNvPr id="463" name="Google Shape;463;p18"/>
          <p:cNvSpPr txBox="1"/>
          <p:nvPr/>
        </p:nvSpPr>
        <p:spPr>
          <a:xfrm>
            <a:off x="2630400" y="2004175"/>
            <a:ext cx="13392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u="none" strike="noStrike" cap="none" dirty="0">
                <a:solidFill>
                  <a:schemeClr val="lt1"/>
                </a:solidFill>
                <a:latin typeface="Barlow Semi Condensed" pitchFamily="2" charset="77"/>
                <a:ea typeface="Comic Sans MS"/>
                <a:cs typeface="Comic Sans MS"/>
                <a:sym typeface="Comic Sans MS"/>
              </a:rPr>
              <a:t>Avoid Disturbing Whales</a:t>
            </a:r>
            <a:endParaRPr sz="1800" u="none" strike="noStrike" cap="none" dirty="0">
              <a:solidFill>
                <a:schemeClr val="lt1"/>
              </a:solidFill>
              <a:latin typeface="Barlow Semi Condensed" pitchFamily="2" charset="77"/>
              <a:ea typeface="Comic Sans MS"/>
              <a:cs typeface="Comic Sans MS"/>
              <a:sym typeface="Comic Sans MS"/>
            </a:endParaRPr>
          </a:p>
        </p:txBody>
      </p:sp>
      <p:sp>
        <p:nvSpPr>
          <p:cNvPr id="464" name="Google Shape;464;p18"/>
          <p:cNvSpPr txBox="1"/>
          <p:nvPr/>
        </p:nvSpPr>
        <p:spPr>
          <a:xfrm>
            <a:off x="2630400" y="3622200"/>
            <a:ext cx="1440900" cy="837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u="none" strike="noStrike" cap="none" dirty="0">
                <a:solidFill>
                  <a:schemeClr val="lt1"/>
                </a:solidFill>
                <a:latin typeface="Barlow Semi Condensed" pitchFamily="2" charset="77"/>
                <a:ea typeface="Comic Sans MS"/>
                <a:cs typeface="Comic Sans MS"/>
                <a:sym typeface="Comic Sans MS"/>
              </a:rPr>
              <a:t>Proceed Cautiously</a:t>
            </a:r>
            <a:endParaRPr sz="1800" u="none" strike="noStrike" cap="none" dirty="0">
              <a:solidFill>
                <a:schemeClr val="lt1"/>
              </a:solidFill>
              <a:latin typeface="Barlow Semi Condensed" pitchFamily="2" charset="77"/>
              <a:ea typeface="Comic Sans MS"/>
              <a:cs typeface="Comic Sans MS"/>
              <a:sym typeface="Comic Sans MS"/>
            </a:endParaRPr>
          </a:p>
        </p:txBody>
      </p:sp>
      <p:sp>
        <p:nvSpPr>
          <p:cNvPr id="465" name="Google Shape;465;p18"/>
          <p:cNvSpPr txBox="1"/>
          <p:nvPr/>
        </p:nvSpPr>
        <p:spPr>
          <a:xfrm>
            <a:off x="3853425" y="1671300"/>
            <a:ext cx="5256600" cy="8004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15000"/>
              </a:lnSpc>
              <a:spcBef>
                <a:spcPts val="120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Don’t touch or feed</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Don't chase, pursue or encircle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Never trap whales between your boat &amp; shore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Stay far away when calves are present—never separate mothers from calves</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466" name="Google Shape;466;p18"/>
          <p:cNvSpPr txBox="1"/>
          <p:nvPr/>
        </p:nvSpPr>
        <p:spPr>
          <a:xfrm>
            <a:off x="3863025" y="3410125"/>
            <a:ext cx="5372700" cy="1345500"/>
          </a:xfrm>
          <a:prstGeom prst="rect">
            <a:avLst/>
          </a:prstGeom>
          <a:noFill/>
          <a:ln>
            <a:noFill/>
          </a:ln>
        </p:spPr>
        <p:txBody>
          <a:bodyPr spcFirstLastPara="1" wrap="square" lIns="91425" tIns="91425" rIns="91425" bIns="91425" anchor="t" anchorCtr="0">
            <a:noAutofit/>
          </a:bodyPr>
          <a:lstStyle/>
          <a:p>
            <a:pPr marL="457200" marR="0" lvl="0" indent="-330200" algn="l" rtl="0">
              <a:lnSpc>
                <a:spcPct val="115000"/>
              </a:lnSpc>
              <a:spcBef>
                <a:spcPts val="120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Slow down if a whale is nearby</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Put your engine in neutral when whales approach</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Steer parallel to or toward the rear of animals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15000"/>
              </a:lnSpc>
              <a:spcBef>
                <a:spcPts val="0"/>
              </a:spcBef>
              <a:spcAft>
                <a:spcPts val="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Never change direction abruptly</a:t>
            </a:r>
            <a:endParaRPr sz="1600" u="none" strike="noStrike" cap="none" dirty="0">
              <a:solidFill>
                <a:schemeClr val="lt1"/>
              </a:solidFill>
              <a:latin typeface="Barlow Semi Condensed" pitchFamily="2" charset="77"/>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470"/>
        <p:cNvGrpSpPr/>
        <p:nvPr/>
      </p:nvGrpSpPr>
      <p:grpSpPr>
        <a:xfrm>
          <a:off x="0" y="0"/>
          <a:ext cx="0" cy="0"/>
          <a:chOff x="0" y="0"/>
          <a:chExt cx="0" cy="0"/>
        </a:xfrm>
      </p:grpSpPr>
      <p:grpSp>
        <p:nvGrpSpPr>
          <p:cNvPr id="471" name="Google Shape;471;p19"/>
          <p:cNvGrpSpPr/>
          <p:nvPr/>
        </p:nvGrpSpPr>
        <p:grpSpPr>
          <a:xfrm rot="2286222">
            <a:off x="-1030727" y="2705583"/>
            <a:ext cx="2780518" cy="2780468"/>
            <a:chOff x="0" y="0"/>
            <a:chExt cx="812800" cy="812800"/>
          </a:xfrm>
        </p:grpSpPr>
        <p:sp>
          <p:nvSpPr>
            <p:cNvPr id="472" name="Google Shape;472;p1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73" name="Google Shape;473;p19"/>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474" name="Google Shape;474;p19"/>
          <p:cNvSpPr txBox="1"/>
          <p:nvPr/>
        </p:nvSpPr>
        <p:spPr>
          <a:xfrm>
            <a:off x="-17775" y="149825"/>
            <a:ext cx="6175800" cy="600300"/>
          </a:xfrm>
          <a:prstGeom prst="rect">
            <a:avLst/>
          </a:prstGeom>
          <a:noFill/>
          <a:ln>
            <a:noFill/>
          </a:ln>
        </p:spPr>
        <p:txBody>
          <a:bodyPr spcFirstLastPara="1" wrap="square" lIns="0" tIns="0" rIns="0" bIns="0" anchor="ctr" anchorCtr="0">
            <a:noAutofit/>
          </a:bodyPr>
          <a:lstStyle/>
          <a:p>
            <a:pPr marL="0" marR="0" lvl="0" indent="0" algn="ctr" rtl="0">
              <a:lnSpc>
                <a:spcPct val="139988"/>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Report Whale Sightings</a:t>
            </a:r>
            <a:endParaRPr sz="4000" b="1" u="none" strike="noStrike" cap="none" dirty="0">
              <a:solidFill>
                <a:srgbClr val="000000"/>
              </a:solidFill>
              <a:latin typeface="Barlow SemiBold" pitchFamily="2" charset="77"/>
              <a:ea typeface="Comic Sans MS"/>
              <a:cs typeface="Comic Sans MS"/>
              <a:sym typeface="Comic Sans MS"/>
            </a:endParaRPr>
          </a:p>
        </p:txBody>
      </p:sp>
      <p:sp>
        <p:nvSpPr>
          <p:cNvPr id="475" name="Google Shape;475;p19"/>
          <p:cNvSpPr txBox="1"/>
          <p:nvPr/>
        </p:nvSpPr>
        <p:spPr>
          <a:xfrm>
            <a:off x="437344" y="829815"/>
            <a:ext cx="4853632" cy="2680734"/>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1200"/>
              </a:spcBef>
              <a:spcAft>
                <a:spcPts val="0"/>
              </a:spcAft>
              <a:buClr>
                <a:srgbClr val="000000"/>
              </a:buClr>
              <a:buSzPts val="1800"/>
              <a:buFont typeface="Arial"/>
              <a:buNone/>
            </a:pPr>
            <a:r>
              <a:rPr lang="en" sz="1800" u="none" strike="noStrike" cap="none" dirty="0">
                <a:solidFill>
                  <a:schemeClr val="lt1"/>
                </a:solidFill>
                <a:latin typeface="Barlow Semi Condensed" pitchFamily="2" charset="77"/>
                <a:ea typeface="Comic Sans MS"/>
                <a:cs typeface="Comic Sans MS"/>
                <a:sym typeface="Comic Sans MS"/>
              </a:rPr>
              <a:t>Make these 3 calls immediately if you see whales that are dead, injured, entangled or sick:</a:t>
            </a:r>
            <a:endParaRPr sz="1800" u="none" strike="noStrike" cap="none" dirty="0">
              <a:solidFill>
                <a:schemeClr val="lt1"/>
              </a:solidFill>
              <a:latin typeface="Barlow Semi Condensed" pitchFamily="2" charset="77"/>
              <a:ea typeface="Comic Sans MS"/>
              <a:cs typeface="Comic Sans MS"/>
              <a:sym typeface="Comic Sans MS"/>
            </a:endParaRPr>
          </a:p>
          <a:p>
            <a:pPr marL="457200" marR="0" lvl="0" indent="-342900" algn="l" rtl="0">
              <a:lnSpc>
                <a:spcPct val="115000"/>
              </a:lnSpc>
              <a:spcBef>
                <a:spcPts val="1200"/>
              </a:spcBef>
              <a:spcAft>
                <a:spcPts val="1200"/>
              </a:spcAft>
              <a:buClr>
                <a:schemeClr val="lt1"/>
              </a:buClr>
              <a:buSzPts val="1800"/>
              <a:buFont typeface="Arial"/>
              <a:buAutoNum type="arabicPeriod"/>
            </a:pPr>
            <a:r>
              <a:rPr lang="en" sz="1800" u="none" strike="noStrike" cap="none" dirty="0">
                <a:solidFill>
                  <a:schemeClr val="lt1"/>
                </a:solidFill>
                <a:latin typeface="Barlow Semi Condensed" pitchFamily="2" charset="77"/>
                <a:ea typeface="Comic Sans MS"/>
                <a:cs typeface="Comic Sans MS"/>
                <a:sym typeface="Comic Sans MS"/>
              </a:rPr>
              <a:t>U.S. Coast Guard via VHF Radio Channel 16</a:t>
            </a:r>
            <a:endParaRPr sz="1800" u="none" strike="noStrike" cap="none" dirty="0">
              <a:solidFill>
                <a:schemeClr val="lt1"/>
              </a:solidFill>
              <a:latin typeface="Barlow Semi Condensed" pitchFamily="2" charset="77"/>
              <a:ea typeface="Comic Sans MS"/>
              <a:cs typeface="Comic Sans MS"/>
              <a:sym typeface="Comic Sans MS"/>
            </a:endParaRPr>
          </a:p>
          <a:p>
            <a:pPr marL="457200" marR="0" lvl="0" indent="-342900" algn="l" rtl="0">
              <a:lnSpc>
                <a:spcPct val="115000"/>
              </a:lnSpc>
              <a:spcBef>
                <a:spcPts val="0"/>
              </a:spcBef>
              <a:spcAft>
                <a:spcPts val="1200"/>
              </a:spcAft>
              <a:buClr>
                <a:schemeClr val="lt1"/>
              </a:buClr>
              <a:buSzPts val="1800"/>
              <a:buFont typeface="Arial"/>
              <a:buAutoNum type="arabicPeriod"/>
            </a:pPr>
            <a:r>
              <a:rPr lang="en-US" sz="1800" u="none" strike="noStrike" cap="none" dirty="0">
                <a:solidFill>
                  <a:schemeClr val="lt1"/>
                </a:solidFill>
                <a:latin typeface="Barlow Semi Condensed" pitchFamily="2" charset="77"/>
                <a:ea typeface="Comic Sans MS"/>
                <a:cs typeface="Comic Sans MS"/>
                <a:sym typeface="Comic Sans MS"/>
              </a:rPr>
              <a:t>Marine Mammal and Sea Turtle Stranding Hotline In NY: 631-369-9829 </a:t>
            </a:r>
            <a:endParaRPr lang="en-US" sz="1500" u="none" strike="noStrike" cap="none" dirty="0">
              <a:solidFill>
                <a:schemeClr val="lt1"/>
              </a:solidFill>
              <a:latin typeface="Barlow Semi Condensed" pitchFamily="2" charset="77"/>
              <a:ea typeface="Comic Sans MS"/>
              <a:cs typeface="Comic Sans MS"/>
              <a:sym typeface="Comic Sans MS"/>
            </a:endParaRPr>
          </a:p>
          <a:p>
            <a:pPr marL="457200" marR="0" lvl="0" indent="-342900" algn="l" rtl="0">
              <a:lnSpc>
                <a:spcPct val="115000"/>
              </a:lnSpc>
              <a:spcBef>
                <a:spcPts val="0"/>
              </a:spcBef>
              <a:spcAft>
                <a:spcPts val="1200"/>
              </a:spcAft>
              <a:buClr>
                <a:schemeClr val="lt1"/>
              </a:buClr>
              <a:buSzPts val="1800"/>
              <a:buFont typeface="Arial"/>
              <a:buAutoNum type="arabicPeriod"/>
            </a:pPr>
            <a:r>
              <a:rPr lang="en" sz="1800" u="none" strike="noStrike" cap="none" dirty="0">
                <a:solidFill>
                  <a:schemeClr val="lt1"/>
                </a:solidFill>
                <a:latin typeface="Barlow Semi Condensed" pitchFamily="2" charset="77"/>
                <a:ea typeface="Comic Sans MS"/>
                <a:cs typeface="Comic Sans MS"/>
                <a:sym typeface="Comic Sans MS"/>
              </a:rPr>
              <a:t>NOAA's Stranding Hotline: 866-755-6622</a:t>
            </a:r>
            <a:endParaRPr sz="1800" u="none" strike="noStrike" cap="none" dirty="0">
              <a:solidFill>
                <a:schemeClr val="lt1"/>
              </a:solidFill>
              <a:latin typeface="Barlow Semi Condensed" pitchFamily="2" charset="77"/>
              <a:ea typeface="Comic Sans MS"/>
              <a:cs typeface="Comic Sans MS"/>
              <a:sym typeface="Comic Sans MS"/>
            </a:endParaRPr>
          </a:p>
        </p:txBody>
      </p:sp>
      <p:grpSp>
        <p:nvGrpSpPr>
          <p:cNvPr id="476" name="Google Shape;476;p19"/>
          <p:cNvGrpSpPr/>
          <p:nvPr/>
        </p:nvGrpSpPr>
        <p:grpSpPr>
          <a:xfrm rot="2286226">
            <a:off x="541112" y="4052757"/>
            <a:ext cx="1472843" cy="1472792"/>
            <a:chOff x="0" y="0"/>
            <a:chExt cx="812800" cy="812800"/>
          </a:xfrm>
        </p:grpSpPr>
        <p:sp>
          <p:nvSpPr>
            <p:cNvPr id="477" name="Google Shape;477;p1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78" name="Google Shape;478;p19"/>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479" name="Google Shape;479;p19"/>
          <p:cNvSpPr txBox="1"/>
          <p:nvPr/>
        </p:nvSpPr>
        <p:spPr>
          <a:xfrm>
            <a:off x="79125" y="3547075"/>
            <a:ext cx="5547600" cy="578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dirty="0">
                <a:solidFill>
                  <a:schemeClr val="lt1"/>
                </a:solidFill>
                <a:latin typeface="Barlow SemiBold" pitchFamily="2" charset="77"/>
                <a:ea typeface="Comic Sans MS"/>
                <a:cs typeface="Comic Sans MS"/>
                <a:sym typeface="Comic Sans MS"/>
              </a:rPr>
              <a:t>Pro Tip: </a:t>
            </a:r>
            <a:r>
              <a:rPr lang="en" sz="1600" b="1" u="none" strike="noStrike" cap="none" dirty="0">
                <a:solidFill>
                  <a:schemeClr val="lt1"/>
                </a:solidFill>
                <a:latin typeface="Barlow SemiBold" pitchFamily="2" charset="77"/>
                <a:ea typeface="Comic Sans MS"/>
                <a:cs typeface="Comic Sans MS"/>
                <a:sym typeface="Comic Sans MS"/>
              </a:rPr>
              <a:t>Add these contacts to your phone now!</a:t>
            </a:r>
            <a:endParaRPr sz="1600" b="1" u="none" strike="noStrike" cap="none" dirty="0">
              <a:solidFill>
                <a:schemeClr val="lt1"/>
              </a:solidFill>
              <a:latin typeface="Barlow SemiBold" pitchFamily="2" charset="77"/>
              <a:ea typeface="Comic Sans MS"/>
              <a:cs typeface="Comic Sans MS"/>
              <a:sym typeface="Comic Sans MS"/>
            </a:endParaRPr>
          </a:p>
        </p:txBody>
      </p:sp>
      <p:sp>
        <p:nvSpPr>
          <p:cNvPr id="480" name="Google Shape;480;p19"/>
          <p:cNvSpPr/>
          <p:nvPr/>
        </p:nvSpPr>
        <p:spPr>
          <a:xfrm rot="1021304">
            <a:off x="29693" y="3636277"/>
            <a:ext cx="502674" cy="399708"/>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481" name="Google Shape;481;p19" title="IMG_2064.jpg"/>
          <p:cNvPicPr preferRelativeResize="0"/>
          <p:nvPr/>
        </p:nvPicPr>
        <p:blipFill rotWithShape="1">
          <a:blip r:embed="rId3">
            <a:alphaModFix/>
          </a:blip>
          <a:srcRect t="5563" b="5572"/>
          <a:stretch/>
        </p:blipFill>
        <p:spPr>
          <a:xfrm>
            <a:off x="6891000" y="66547"/>
            <a:ext cx="2181900" cy="1454100"/>
          </a:xfrm>
          <a:prstGeom prst="ellipse">
            <a:avLst/>
          </a:prstGeom>
          <a:noFill/>
          <a:ln w="76200" cap="flat" cmpd="sng">
            <a:solidFill>
              <a:schemeClr val="dk2"/>
            </a:solidFill>
            <a:prstDash val="solid"/>
            <a:round/>
            <a:headEnd type="none" w="sm" len="sm"/>
            <a:tailEnd type="none" w="sm" len="sm"/>
          </a:ln>
        </p:spPr>
      </p:pic>
      <p:pic>
        <p:nvPicPr>
          <p:cNvPr id="482" name="Google Shape;482;p19" title="Ocean - Humpback whale 4 20211204-denoise-denoise (1).jpg"/>
          <p:cNvPicPr preferRelativeResize="0"/>
          <p:nvPr/>
        </p:nvPicPr>
        <p:blipFill rotWithShape="1">
          <a:blip r:embed="rId4">
            <a:alphaModFix/>
          </a:blip>
          <a:srcRect r="10"/>
          <a:stretch/>
        </p:blipFill>
        <p:spPr>
          <a:xfrm>
            <a:off x="5368400" y="1320722"/>
            <a:ext cx="2181900" cy="1454100"/>
          </a:xfrm>
          <a:prstGeom prst="ellipse">
            <a:avLst/>
          </a:prstGeom>
          <a:noFill/>
          <a:ln w="76200" cap="flat" cmpd="sng">
            <a:solidFill>
              <a:schemeClr val="dk2"/>
            </a:solidFill>
            <a:prstDash val="solid"/>
            <a:round/>
            <a:headEnd type="none" w="sm" len="sm"/>
            <a:tailEnd type="none" w="sm" len="sm"/>
          </a:ln>
        </p:spPr>
      </p:pic>
      <p:sp>
        <p:nvSpPr>
          <p:cNvPr id="483" name="Google Shape;483;p19"/>
          <p:cNvSpPr txBox="1"/>
          <p:nvPr/>
        </p:nvSpPr>
        <p:spPr>
          <a:xfrm>
            <a:off x="7647925" y="4560600"/>
            <a:ext cx="862800" cy="335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Sick</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484" name="Google Shape;484;p19" title="Spot It Report It - Entangled.png"/>
          <p:cNvPicPr preferRelativeResize="0"/>
          <p:nvPr/>
        </p:nvPicPr>
        <p:blipFill rotWithShape="1">
          <a:blip r:embed="rId5">
            <a:alphaModFix/>
          </a:blip>
          <a:srcRect l="9938" t="29066" r="9397" b="18203"/>
          <a:stretch/>
        </p:blipFill>
        <p:spPr>
          <a:xfrm>
            <a:off x="6927449" y="2571750"/>
            <a:ext cx="2109000" cy="1378200"/>
          </a:xfrm>
          <a:prstGeom prst="ellipse">
            <a:avLst/>
          </a:prstGeom>
          <a:noFill/>
          <a:ln w="76200" cap="flat" cmpd="sng">
            <a:solidFill>
              <a:schemeClr val="dk2"/>
            </a:solidFill>
            <a:prstDash val="solid"/>
            <a:round/>
            <a:headEnd type="none" w="sm" len="sm"/>
            <a:tailEnd type="none" w="sm" len="sm"/>
          </a:ln>
        </p:spPr>
      </p:pic>
      <p:sp>
        <p:nvSpPr>
          <p:cNvPr id="485" name="Google Shape;485;p19"/>
          <p:cNvSpPr txBox="1"/>
          <p:nvPr/>
        </p:nvSpPr>
        <p:spPr>
          <a:xfrm>
            <a:off x="7799838" y="1771800"/>
            <a:ext cx="1127700" cy="335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Injured</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486" name="Google Shape;486;p19" title="Spot It Report It - Sick.png"/>
          <p:cNvPicPr preferRelativeResize="0"/>
          <p:nvPr/>
        </p:nvPicPr>
        <p:blipFill rotWithShape="1">
          <a:blip r:embed="rId6">
            <a:alphaModFix/>
          </a:blip>
          <a:srcRect l="16764" t="26289" r="15773" b="19762"/>
          <a:stretch/>
        </p:blipFill>
        <p:spPr>
          <a:xfrm>
            <a:off x="5267864" y="3700000"/>
            <a:ext cx="2181900" cy="1378200"/>
          </a:xfrm>
          <a:prstGeom prst="ellipse">
            <a:avLst/>
          </a:prstGeom>
          <a:noFill/>
          <a:ln w="76200" cap="flat" cmpd="sng">
            <a:solidFill>
              <a:schemeClr val="dk2"/>
            </a:solidFill>
            <a:prstDash val="solid"/>
            <a:round/>
            <a:headEnd type="none" w="sm" len="sm"/>
            <a:tailEnd type="none" w="sm" len="sm"/>
          </a:ln>
        </p:spPr>
      </p:pic>
      <p:sp>
        <p:nvSpPr>
          <p:cNvPr id="487" name="Google Shape;487;p19"/>
          <p:cNvSpPr txBox="1"/>
          <p:nvPr/>
        </p:nvSpPr>
        <p:spPr>
          <a:xfrm>
            <a:off x="6027950" y="626050"/>
            <a:ext cx="862800" cy="335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Dead</a:t>
            </a:r>
            <a:endParaRPr sz="1600" u="none" strike="noStrike" cap="none" dirty="0">
              <a:solidFill>
                <a:schemeClr val="lt1"/>
              </a:solidFill>
              <a:latin typeface="Barlow Semi Condensed" pitchFamily="2" charset="77"/>
              <a:ea typeface="Comic Sans MS"/>
              <a:cs typeface="Comic Sans MS"/>
              <a:sym typeface="Comic Sans MS"/>
            </a:endParaRPr>
          </a:p>
        </p:txBody>
      </p:sp>
      <p:sp>
        <p:nvSpPr>
          <p:cNvPr id="488" name="Google Shape;488;p19"/>
          <p:cNvSpPr txBox="1"/>
          <p:nvPr/>
        </p:nvSpPr>
        <p:spPr>
          <a:xfrm>
            <a:off x="5722325" y="3026000"/>
            <a:ext cx="1127700" cy="335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Entangled</a:t>
            </a:r>
            <a:endParaRPr sz="1600" u="none" strike="noStrike" cap="none" dirty="0">
              <a:solidFill>
                <a:schemeClr val="lt1"/>
              </a:solidFill>
              <a:latin typeface="Barlow Semi Condensed" pitchFamily="2" charset="77"/>
              <a:ea typeface="Comic Sans MS"/>
              <a:cs typeface="Comic Sans MS"/>
              <a:sym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3154C"/>
        </a:solidFill>
        <a:effectLst/>
      </p:bgPr>
    </p:bg>
    <p:spTree>
      <p:nvGrpSpPr>
        <p:cNvPr id="1" name="Shape 492"/>
        <p:cNvGrpSpPr/>
        <p:nvPr/>
      </p:nvGrpSpPr>
      <p:grpSpPr>
        <a:xfrm>
          <a:off x="0" y="0"/>
          <a:ext cx="0" cy="0"/>
          <a:chOff x="0" y="0"/>
          <a:chExt cx="0" cy="0"/>
        </a:xfrm>
      </p:grpSpPr>
      <p:grpSp>
        <p:nvGrpSpPr>
          <p:cNvPr id="493" name="Google Shape;493;p20"/>
          <p:cNvGrpSpPr/>
          <p:nvPr/>
        </p:nvGrpSpPr>
        <p:grpSpPr>
          <a:xfrm rot="2286193">
            <a:off x="-727727" y="-1032733"/>
            <a:ext cx="3094299" cy="3094249"/>
            <a:chOff x="0" y="0"/>
            <a:chExt cx="812800" cy="812800"/>
          </a:xfrm>
        </p:grpSpPr>
        <p:sp>
          <p:nvSpPr>
            <p:cNvPr id="494" name="Google Shape;494;p2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95" name="Google Shape;495;p20"/>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496" name="Google Shape;496;p20"/>
          <p:cNvGrpSpPr/>
          <p:nvPr/>
        </p:nvGrpSpPr>
        <p:grpSpPr>
          <a:xfrm rot="2286178">
            <a:off x="5303061" y="-1062425"/>
            <a:ext cx="4131330" cy="4131330"/>
            <a:chOff x="0" y="0"/>
            <a:chExt cx="812800" cy="812800"/>
          </a:xfrm>
        </p:grpSpPr>
        <p:sp>
          <p:nvSpPr>
            <p:cNvPr id="497" name="Google Shape;497;p2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498" name="Google Shape;498;p20"/>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grpSp>
        <p:nvGrpSpPr>
          <p:cNvPr id="499" name="Google Shape;499;p20"/>
          <p:cNvGrpSpPr/>
          <p:nvPr/>
        </p:nvGrpSpPr>
        <p:grpSpPr>
          <a:xfrm rot="2286185">
            <a:off x="3560181" y="3189933"/>
            <a:ext cx="3763827" cy="3763777"/>
            <a:chOff x="0" y="0"/>
            <a:chExt cx="812800" cy="812800"/>
          </a:xfrm>
        </p:grpSpPr>
        <p:sp>
          <p:nvSpPr>
            <p:cNvPr id="500" name="Google Shape;500;p2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a:gsLst>
                <a:gs pos="0">
                  <a:srgbClr val="223F99"/>
                </a:gs>
                <a:gs pos="100000">
                  <a:srgbClr val="03154C"/>
                </a:gs>
              </a:gsLst>
              <a:lin ang="0" scaled="0"/>
            </a:gra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dirty="0">
                <a:solidFill>
                  <a:srgbClr val="000000"/>
                </a:solidFill>
                <a:latin typeface="Barlow Semi Condensed" pitchFamily="2" charset="77"/>
                <a:sym typeface="Arial"/>
              </a:endParaRPr>
            </a:p>
          </p:txBody>
        </p:sp>
        <p:sp>
          <p:nvSpPr>
            <p:cNvPr id="501" name="Google Shape;501;p20"/>
            <p:cNvSpPr txBox="1"/>
            <p:nvPr/>
          </p:nvSpPr>
          <p:spPr>
            <a:xfrm>
              <a:off x="76200" y="47625"/>
              <a:ext cx="660300" cy="689100"/>
            </a:xfrm>
            <a:prstGeom prst="rect">
              <a:avLst/>
            </a:prstGeom>
            <a:noFill/>
            <a:ln>
              <a:noFill/>
            </a:ln>
          </p:spPr>
          <p:txBody>
            <a:bodyPr spcFirstLastPara="1" wrap="square" lIns="25400" tIns="25400" rIns="25400" bIns="25400" anchor="ctr" anchorCtr="0">
              <a:noAutofit/>
            </a:bodyPr>
            <a:lstStyle/>
            <a:p>
              <a:pPr marL="0" marR="0" lvl="0" indent="0" algn="ctr" rtl="0">
                <a:lnSpc>
                  <a:spcPct val="116666"/>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502" name="Google Shape;502;p20"/>
          <p:cNvSpPr txBox="1"/>
          <p:nvPr/>
        </p:nvSpPr>
        <p:spPr>
          <a:xfrm>
            <a:off x="92150" y="716125"/>
            <a:ext cx="4088100" cy="3570208"/>
          </a:xfrm>
          <a:prstGeom prst="rect">
            <a:avLst/>
          </a:prstGeom>
          <a:noFill/>
          <a:ln>
            <a:noFill/>
          </a:ln>
        </p:spPr>
        <p:txBody>
          <a:bodyPr spcFirstLastPara="1" wrap="square" lIns="0" tIns="0" rIns="0" bIns="0" anchor="t" anchorCtr="0">
            <a:spAutoFit/>
          </a:bodyPr>
          <a:lstStyle/>
          <a:p>
            <a:pPr marL="457200" marR="0" lvl="0" indent="-330200" algn="l" rtl="0">
              <a:spcBef>
                <a:spcPts val="120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Keep your eyes on the water &amp; watch for whale signs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Maintain safe distances &amp; follow all federal regulations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Use the Whale Alert app for real-time information</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Report sightings of entangled, injured or distressed whales</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Teach your family &amp; friends what you've learned</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Model responsible boating practices every time you're on the water</a:t>
            </a:r>
            <a:endParaRPr sz="2100" u="none" strike="noStrike" cap="none" dirty="0">
              <a:solidFill>
                <a:schemeClr val="lt1"/>
              </a:solidFill>
              <a:latin typeface="Barlow Semi Condensed" pitchFamily="2" charset="77"/>
              <a:ea typeface="Comic Sans MS"/>
              <a:cs typeface="Comic Sans MS"/>
              <a:sym typeface="Comic Sans MS"/>
            </a:endParaRPr>
          </a:p>
        </p:txBody>
      </p:sp>
      <p:sp>
        <p:nvSpPr>
          <p:cNvPr id="503" name="Google Shape;503;p20"/>
          <p:cNvSpPr txBox="1"/>
          <p:nvPr/>
        </p:nvSpPr>
        <p:spPr>
          <a:xfrm>
            <a:off x="208535" y="100525"/>
            <a:ext cx="8065500" cy="615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Your Role in Ocean Conservation</a:t>
            </a:r>
            <a:endParaRPr sz="200" b="1" u="none" strike="noStrike" cap="none" dirty="0">
              <a:solidFill>
                <a:srgbClr val="000000"/>
              </a:solidFill>
              <a:latin typeface="Barlow SemiBold" pitchFamily="2" charset="77"/>
              <a:ea typeface="Comic Sans MS"/>
              <a:cs typeface="Comic Sans MS"/>
              <a:sym typeface="Comic Sans MS"/>
            </a:endParaRPr>
          </a:p>
        </p:txBody>
      </p:sp>
      <p:pic>
        <p:nvPicPr>
          <p:cNvPr id="504" name="Google Shape;504;p20"/>
          <p:cNvPicPr preferRelativeResize="0"/>
          <p:nvPr/>
        </p:nvPicPr>
        <p:blipFill rotWithShape="1">
          <a:blip r:embed="rId3">
            <a:alphaModFix/>
          </a:blip>
          <a:srcRect t="13252" b="19240"/>
          <a:stretch/>
        </p:blipFill>
        <p:spPr>
          <a:xfrm>
            <a:off x="3878650" y="3644000"/>
            <a:ext cx="3126900" cy="1499400"/>
          </a:xfrm>
          <a:prstGeom prst="ellipse">
            <a:avLst/>
          </a:prstGeom>
          <a:noFill/>
          <a:ln w="76200" cap="flat" cmpd="sng">
            <a:solidFill>
              <a:schemeClr val="dk2"/>
            </a:solidFill>
            <a:prstDash val="solid"/>
            <a:round/>
            <a:headEnd type="none" w="sm" len="sm"/>
            <a:tailEnd type="none" w="sm" len="sm"/>
          </a:ln>
        </p:spPr>
      </p:pic>
      <p:pic>
        <p:nvPicPr>
          <p:cNvPr id="505" name="Google Shape;505;p20"/>
          <p:cNvPicPr preferRelativeResize="0"/>
          <p:nvPr/>
        </p:nvPicPr>
        <p:blipFill rotWithShape="1">
          <a:blip r:embed="rId4">
            <a:alphaModFix/>
          </a:blip>
          <a:srcRect/>
          <a:stretch/>
        </p:blipFill>
        <p:spPr>
          <a:xfrm>
            <a:off x="4950825" y="679275"/>
            <a:ext cx="3925500" cy="2616300"/>
          </a:xfrm>
          <a:prstGeom prst="ellipse">
            <a:avLst/>
          </a:prstGeom>
          <a:noFill/>
          <a:ln w="76200"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21"/>
          <p:cNvSpPr/>
          <p:nvPr/>
        </p:nvSpPr>
        <p:spPr>
          <a:xfrm>
            <a:off x="0" y="0"/>
            <a:ext cx="9144000" cy="51435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12500" t="-20790" b="-12711"/>
            </a:stretch>
          </a:blipFill>
          <a:ln>
            <a:noFill/>
          </a:ln>
        </p:spPr>
        <p:txBody>
          <a:bodyPr/>
          <a:lstStyle/>
          <a:p>
            <a:endParaRPr lang="en-US" b="1" dirty="0">
              <a:latin typeface="Barlow Semi Condensed" pitchFamily="2" charset="77"/>
            </a:endParaRPr>
          </a:p>
        </p:txBody>
      </p:sp>
      <p:sp>
        <p:nvSpPr>
          <p:cNvPr id="511" name="Google Shape;511;p21"/>
          <p:cNvSpPr txBox="1"/>
          <p:nvPr/>
        </p:nvSpPr>
        <p:spPr>
          <a:xfrm>
            <a:off x="4575056" y="3798951"/>
            <a:ext cx="1394400" cy="258532"/>
          </a:xfrm>
          <a:prstGeom prst="rect">
            <a:avLst/>
          </a:prstGeom>
          <a:noFill/>
          <a:ln>
            <a:noFill/>
          </a:ln>
        </p:spPr>
        <p:txBody>
          <a:bodyPr spcFirstLastPara="1" wrap="square" lIns="0" tIns="0" rIns="0" bIns="0" anchor="t" anchorCtr="0">
            <a:spAutoFit/>
          </a:bodyPr>
          <a:lstStyle/>
          <a:p>
            <a:pPr marL="0" marR="0" lvl="0" indent="0" algn="l" rtl="0">
              <a:lnSpc>
                <a:spcPct val="139966"/>
              </a:lnSpc>
              <a:spcBef>
                <a:spcPts val="0"/>
              </a:spcBef>
              <a:spcAft>
                <a:spcPts val="0"/>
              </a:spcAft>
              <a:buClr>
                <a:srgbClr val="000000"/>
              </a:buClr>
              <a:buSzPts val="1200"/>
              <a:buFont typeface="Arial"/>
              <a:buNone/>
            </a:pPr>
            <a:r>
              <a:rPr lang="en" sz="1200" b="1" u="none" strike="noStrike" cap="none" dirty="0">
                <a:solidFill>
                  <a:srgbClr val="03154C"/>
                </a:solidFill>
                <a:latin typeface="Barlow Semi Condensed" pitchFamily="2" charset="77"/>
                <a:sym typeface="Arial"/>
              </a:rPr>
              <a:t>  +123-456-7890  </a:t>
            </a:r>
            <a:endParaRPr sz="700" b="1" u="none" strike="noStrike" cap="none" dirty="0">
              <a:solidFill>
                <a:srgbClr val="000000"/>
              </a:solidFill>
              <a:latin typeface="Barlow Semi Condensed" pitchFamily="2" charset="77"/>
              <a:sym typeface="Arial"/>
            </a:endParaRPr>
          </a:p>
        </p:txBody>
      </p:sp>
      <p:sp>
        <p:nvSpPr>
          <p:cNvPr id="512" name="Google Shape;512;p21"/>
          <p:cNvSpPr txBox="1"/>
          <p:nvPr/>
        </p:nvSpPr>
        <p:spPr>
          <a:xfrm>
            <a:off x="4572000" y="4140148"/>
            <a:ext cx="2305800" cy="258532"/>
          </a:xfrm>
          <a:prstGeom prst="rect">
            <a:avLst/>
          </a:prstGeom>
          <a:noFill/>
          <a:ln>
            <a:noFill/>
          </a:ln>
        </p:spPr>
        <p:txBody>
          <a:bodyPr spcFirstLastPara="1" wrap="square" lIns="0" tIns="0" rIns="0" bIns="0" anchor="t" anchorCtr="0">
            <a:spAutoFit/>
          </a:bodyPr>
          <a:lstStyle/>
          <a:p>
            <a:pPr marL="0" marR="0" lvl="0" indent="0" algn="l" rtl="0">
              <a:lnSpc>
                <a:spcPct val="139966"/>
              </a:lnSpc>
              <a:spcBef>
                <a:spcPts val="0"/>
              </a:spcBef>
              <a:spcAft>
                <a:spcPts val="0"/>
              </a:spcAft>
              <a:buClr>
                <a:srgbClr val="000000"/>
              </a:buClr>
              <a:buSzPts val="1200"/>
              <a:buFont typeface="Arial"/>
              <a:buNone/>
            </a:pPr>
            <a:r>
              <a:rPr lang="en" sz="1200" b="1" u="none" strike="noStrike" cap="none" dirty="0">
                <a:solidFill>
                  <a:srgbClr val="03154C"/>
                </a:solidFill>
                <a:latin typeface="Barlow Semi Condensed" pitchFamily="2" charset="77"/>
                <a:sym typeface="Arial"/>
              </a:rPr>
              <a:t>  </a:t>
            </a:r>
            <a:r>
              <a:rPr lang="en" sz="1200" b="1" u="none" strike="noStrike" cap="none" dirty="0" err="1">
                <a:solidFill>
                  <a:srgbClr val="03154C"/>
                </a:solidFill>
                <a:latin typeface="Barlow Semi Condensed" pitchFamily="2" charset="77"/>
                <a:sym typeface="Arial"/>
              </a:rPr>
              <a:t>www.reallygreatsite.com</a:t>
            </a:r>
            <a:r>
              <a:rPr lang="en" sz="1200" b="1" u="none" strike="noStrike" cap="none" dirty="0">
                <a:solidFill>
                  <a:srgbClr val="03154C"/>
                </a:solidFill>
                <a:latin typeface="Barlow Semi Condensed" pitchFamily="2" charset="77"/>
                <a:sym typeface="Arial"/>
              </a:rPr>
              <a:t> </a:t>
            </a:r>
            <a:endParaRPr sz="700" b="1" u="none" strike="noStrike" cap="none" dirty="0">
              <a:solidFill>
                <a:srgbClr val="000000"/>
              </a:solidFill>
              <a:latin typeface="Barlow Semi Condensed" pitchFamily="2" charset="77"/>
              <a:sym typeface="Arial"/>
            </a:endParaRPr>
          </a:p>
        </p:txBody>
      </p:sp>
      <p:sp>
        <p:nvSpPr>
          <p:cNvPr id="513" name="Google Shape;513;p21"/>
          <p:cNvSpPr txBox="1"/>
          <p:nvPr/>
        </p:nvSpPr>
        <p:spPr>
          <a:xfrm>
            <a:off x="6550394" y="4140148"/>
            <a:ext cx="2079300" cy="258532"/>
          </a:xfrm>
          <a:prstGeom prst="rect">
            <a:avLst/>
          </a:prstGeom>
          <a:noFill/>
          <a:ln>
            <a:noFill/>
          </a:ln>
        </p:spPr>
        <p:txBody>
          <a:bodyPr spcFirstLastPara="1" wrap="square" lIns="0" tIns="0" rIns="0" bIns="0" anchor="t" anchorCtr="0">
            <a:spAutoFit/>
          </a:bodyPr>
          <a:lstStyle/>
          <a:p>
            <a:pPr marL="0" marR="0" lvl="0" indent="0" algn="l" rtl="0">
              <a:lnSpc>
                <a:spcPct val="139966"/>
              </a:lnSpc>
              <a:spcBef>
                <a:spcPts val="0"/>
              </a:spcBef>
              <a:spcAft>
                <a:spcPts val="0"/>
              </a:spcAft>
              <a:buClr>
                <a:srgbClr val="000000"/>
              </a:buClr>
              <a:buSzPts val="1200"/>
              <a:buFont typeface="Arial"/>
              <a:buNone/>
            </a:pPr>
            <a:r>
              <a:rPr lang="en" sz="1200" b="1" u="none" strike="noStrike" cap="none" dirty="0">
                <a:solidFill>
                  <a:srgbClr val="03154C"/>
                </a:solidFill>
                <a:latin typeface="Barlow Semi Condensed" pitchFamily="2" charset="77"/>
                <a:sym typeface="Arial"/>
              </a:rPr>
              <a:t>  123 Anywhere St, Any City </a:t>
            </a:r>
            <a:endParaRPr sz="700" b="1" u="none" strike="noStrike" cap="none" dirty="0">
              <a:solidFill>
                <a:srgbClr val="000000"/>
              </a:solidFill>
              <a:latin typeface="Barlow Semi Condensed" pitchFamily="2" charset="77"/>
              <a:sym typeface="Arial"/>
            </a:endParaRPr>
          </a:p>
        </p:txBody>
      </p:sp>
      <p:sp>
        <p:nvSpPr>
          <p:cNvPr id="514" name="Google Shape;514;p21"/>
          <p:cNvSpPr txBox="1"/>
          <p:nvPr/>
        </p:nvSpPr>
        <p:spPr>
          <a:xfrm>
            <a:off x="5969236" y="3799726"/>
            <a:ext cx="1533000" cy="258532"/>
          </a:xfrm>
          <a:prstGeom prst="rect">
            <a:avLst/>
          </a:prstGeom>
          <a:noFill/>
          <a:ln>
            <a:noFill/>
          </a:ln>
        </p:spPr>
        <p:txBody>
          <a:bodyPr spcFirstLastPara="1" wrap="square" lIns="0" tIns="0" rIns="0" bIns="0" anchor="t" anchorCtr="0">
            <a:spAutoFit/>
          </a:bodyPr>
          <a:lstStyle/>
          <a:p>
            <a:pPr marL="0" marR="0" lvl="0" indent="0" algn="l" rtl="0">
              <a:lnSpc>
                <a:spcPct val="139966"/>
              </a:lnSpc>
              <a:spcBef>
                <a:spcPts val="0"/>
              </a:spcBef>
              <a:spcAft>
                <a:spcPts val="0"/>
              </a:spcAft>
              <a:buClr>
                <a:srgbClr val="000000"/>
              </a:buClr>
              <a:buSzPts val="1200"/>
              <a:buFont typeface="Arial"/>
              <a:buNone/>
            </a:pPr>
            <a:r>
              <a:rPr lang="en" sz="1200" b="1" u="none" strike="noStrike" cap="none" dirty="0">
                <a:solidFill>
                  <a:srgbClr val="03154C"/>
                </a:solidFill>
                <a:latin typeface="Barlow Semi Condensed" pitchFamily="2" charset="77"/>
                <a:sym typeface="Arial"/>
              </a:rPr>
              <a:t>  @</a:t>
            </a:r>
            <a:r>
              <a:rPr lang="en" sz="1200" b="1" u="none" strike="noStrike" cap="none" dirty="0" err="1">
                <a:solidFill>
                  <a:srgbClr val="03154C"/>
                </a:solidFill>
                <a:latin typeface="Barlow Semi Condensed" pitchFamily="2" charset="77"/>
                <a:sym typeface="Arial"/>
              </a:rPr>
              <a:t>reallygreatsite</a:t>
            </a:r>
            <a:r>
              <a:rPr lang="en" sz="1200" b="1" u="none" strike="noStrike" cap="none" dirty="0">
                <a:solidFill>
                  <a:srgbClr val="03154C"/>
                </a:solidFill>
                <a:latin typeface="Barlow Semi Condensed" pitchFamily="2" charset="77"/>
                <a:sym typeface="Arial"/>
              </a:rPr>
              <a:t>  </a:t>
            </a:r>
            <a:endParaRPr sz="700" b="1" u="none" strike="noStrike" cap="none" dirty="0">
              <a:solidFill>
                <a:srgbClr val="000000"/>
              </a:solidFill>
              <a:latin typeface="Barlow Semi Condensed" pitchFamily="2" charset="77"/>
              <a:sym typeface="Arial"/>
            </a:endParaRPr>
          </a:p>
        </p:txBody>
      </p:sp>
      <p:sp>
        <p:nvSpPr>
          <p:cNvPr id="515" name="Google Shape;515;p21"/>
          <p:cNvSpPr txBox="1"/>
          <p:nvPr/>
        </p:nvSpPr>
        <p:spPr>
          <a:xfrm>
            <a:off x="0" y="0"/>
            <a:ext cx="2973900" cy="615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Resources</a:t>
            </a:r>
            <a:endParaRPr sz="200" b="1" u="none" strike="noStrike" cap="none" dirty="0">
              <a:solidFill>
                <a:srgbClr val="000000"/>
              </a:solidFill>
              <a:latin typeface="Barlow SemiBold" pitchFamily="2" charset="77"/>
              <a:ea typeface="Comic Sans MS"/>
              <a:cs typeface="Comic Sans MS"/>
              <a:sym typeface="Comic Sans MS"/>
            </a:endParaRPr>
          </a:p>
        </p:txBody>
      </p:sp>
      <p:pic>
        <p:nvPicPr>
          <p:cNvPr id="516" name="Google Shape;516;p21"/>
          <p:cNvPicPr preferRelativeResize="0"/>
          <p:nvPr/>
        </p:nvPicPr>
        <p:blipFill rotWithShape="1">
          <a:blip r:embed="rId4">
            <a:alphaModFix/>
          </a:blip>
          <a:srcRect/>
          <a:stretch/>
        </p:blipFill>
        <p:spPr>
          <a:xfrm>
            <a:off x="4883800" y="3358175"/>
            <a:ext cx="4039026" cy="1252375"/>
          </a:xfrm>
          <a:prstGeom prst="rect">
            <a:avLst/>
          </a:prstGeom>
          <a:noFill/>
          <a:ln w="38100" cap="flat" cmpd="sng">
            <a:solidFill>
              <a:schemeClr val="dk2"/>
            </a:solidFill>
            <a:prstDash val="solid"/>
            <a:round/>
            <a:headEnd type="none" w="sm" len="sm"/>
            <a:tailEnd type="none" w="sm" len="sm"/>
          </a:ln>
        </p:spPr>
      </p:pic>
      <p:sp>
        <p:nvSpPr>
          <p:cNvPr id="517" name="Google Shape;517;p21"/>
          <p:cNvSpPr txBox="1"/>
          <p:nvPr/>
        </p:nvSpPr>
        <p:spPr>
          <a:xfrm>
            <a:off x="4027575" y="2571750"/>
            <a:ext cx="5109900" cy="69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Scan QR code to download the Whale Alert App </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ctr"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or go to </a:t>
            </a:r>
            <a:r>
              <a:rPr lang="en" sz="1600" u="sng" strike="noStrike" cap="none" dirty="0">
                <a:solidFill>
                  <a:schemeClr val="lt1"/>
                </a:solidFill>
                <a:latin typeface="Barlow Semi Condensed" pitchFamily="2" charset="77"/>
                <a:ea typeface="Comic Sans MS"/>
                <a:cs typeface="Comic Sans MS"/>
                <a:sym typeface="Comic Sans MS"/>
                <a:hlinkClick r:id="rId5">
                  <a:extLst>
                    <a:ext uri="{A12FA001-AC4F-418D-AE19-62706E023703}">
                      <ahyp:hlinkClr xmlns:ahyp="http://schemas.microsoft.com/office/drawing/2018/hyperlinkcolor" val="tx"/>
                    </a:ext>
                  </a:extLst>
                </a:hlinkClick>
              </a:rPr>
              <a:t>www.boatingwithwhales.com</a:t>
            </a:r>
            <a:r>
              <a:rPr lang="en" sz="1600" u="none" strike="noStrike" cap="none" dirty="0">
                <a:solidFill>
                  <a:schemeClr val="lt1"/>
                </a:solidFill>
                <a:latin typeface="Barlow Semi Condensed" pitchFamily="2" charset="77"/>
                <a:ea typeface="Comic Sans MS"/>
                <a:cs typeface="Comic Sans MS"/>
                <a:sym typeface="Comic Sans MS"/>
              </a:rPr>
              <a:t> </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518" name="Google Shape;518;p21"/>
          <p:cNvPicPr preferRelativeResize="0"/>
          <p:nvPr/>
        </p:nvPicPr>
        <p:blipFill rotWithShape="1">
          <a:blip r:embed="rId6">
            <a:alphaModFix/>
          </a:blip>
          <a:srcRect r="4635" b="2506"/>
          <a:stretch/>
        </p:blipFill>
        <p:spPr>
          <a:xfrm>
            <a:off x="4846125" y="205050"/>
            <a:ext cx="3472800" cy="2366700"/>
          </a:xfrm>
          <a:prstGeom prst="ellipse">
            <a:avLst/>
          </a:prstGeom>
          <a:noFill/>
          <a:ln w="76200" cap="flat" cmpd="sng">
            <a:solidFill>
              <a:schemeClr val="dk2"/>
            </a:solidFill>
            <a:prstDash val="solid"/>
            <a:round/>
            <a:headEnd type="none" w="sm" len="sm"/>
            <a:tailEnd type="none" w="sm" len="sm"/>
          </a:ln>
        </p:spPr>
      </p:pic>
      <p:sp>
        <p:nvSpPr>
          <p:cNvPr id="519" name="Google Shape;519;p21"/>
          <p:cNvSpPr txBox="1"/>
          <p:nvPr/>
        </p:nvSpPr>
        <p:spPr>
          <a:xfrm>
            <a:off x="214371" y="508050"/>
            <a:ext cx="4804800" cy="4599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State-Specific Marine Stranding Numbers </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ME: 800-532-9551</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NH: 603-997-9448</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MA: 800-900-3622</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RI/CT: 860-572-5955 x 107</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NY: 631-369-9829 </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NJ: 609-266-0538</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DE: 302-228-5029</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MD: 800-628-9944</a:t>
            </a:r>
            <a:br>
              <a:rPr lang="en" sz="1600" u="none" strike="noStrike" cap="none" dirty="0">
                <a:solidFill>
                  <a:schemeClr val="lt1"/>
                </a:solidFill>
                <a:latin typeface="Barlow Semi Condensed" pitchFamily="2" charset="77"/>
                <a:ea typeface="Comic Sans MS"/>
                <a:cs typeface="Comic Sans MS"/>
                <a:sym typeface="Comic Sans MS"/>
              </a:rPr>
            </a:br>
            <a:r>
              <a:rPr lang="en" sz="1600" u="none" strike="noStrike" cap="none" dirty="0">
                <a:solidFill>
                  <a:schemeClr val="lt1"/>
                </a:solidFill>
                <a:latin typeface="Barlow Semi Condensed" pitchFamily="2" charset="77"/>
                <a:ea typeface="Comic Sans MS"/>
                <a:cs typeface="Comic Sans MS"/>
                <a:sym typeface="Comic Sans MS"/>
              </a:rPr>
              <a:t>VA: 757-385-7575</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NC: 910-515-7354</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SC: 800-922-5431</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GA: 912-269-7587</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u="none" strike="noStrike" cap="none" dirty="0">
                <a:solidFill>
                  <a:schemeClr val="lt1"/>
                </a:solidFill>
                <a:latin typeface="Barlow Semi Condensed" pitchFamily="2" charset="77"/>
                <a:ea typeface="Comic Sans MS"/>
                <a:cs typeface="Comic Sans MS"/>
                <a:sym typeface="Comic Sans MS"/>
              </a:rPr>
              <a:t>FL: 888-404-3922</a:t>
            </a:r>
            <a:endParaRPr sz="16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100"/>
              <a:buFont typeface="Arial"/>
              <a:buNone/>
            </a:pPr>
            <a:endParaRPr sz="11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 sz="1600" b="1" u="none" strike="noStrike" cap="none" dirty="0">
                <a:solidFill>
                  <a:schemeClr val="lt1"/>
                </a:solidFill>
                <a:latin typeface="Barlow SemiBold" pitchFamily="2" charset="77"/>
                <a:ea typeface="Comic Sans MS"/>
                <a:cs typeface="Comic Sans MS"/>
                <a:sym typeface="Comic Sans MS"/>
              </a:rPr>
              <a:t>24-hour </a:t>
            </a:r>
            <a:r>
              <a:rPr lang="en" sz="1600" b="1" u="sng" strike="noStrike" cap="none" dirty="0">
                <a:solidFill>
                  <a:schemeClr val="lt1"/>
                </a:solidFill>
                <a:latin typeface="Barlow SemiBold" pitchFamily="2" charset="77"/>
                <a:ea typeface="Comic Sans MS"/>
                <a:cs typeface="Comic Sans MS"/>
                <a:sym typeface="Comic Sans MS"/>
                <a:hlinkClick r:id="rId7">
                  <a:extLst>
                    <a:ext uri="{A12FA001-AC4F-418D-AE19-62706E023703}">
                      <ahyp:hlinkClr xmlns:ahyp="http://schemas.microsoft.com/office/drawing/2018/hyperlinkcolor" val="tx"/>
                    </a:ext>
                  </a:extLst>
                </a:hlinkClick>
              </a:rPr>
              <a:t>NOAA Stranding Hotline</a:t>
            </a:r>
            <a:r>
              <a:rPr lang="en" sz="1600" b="1" u="none" strike="noStrike" cap="none" dirty="0">
                <a:solidFill>
                  <a:schemeClr val="lt1"/>
                </a:solidFill>
                <a:latin typeface="Barlow SemiBold" pitchFamily="2" charset="77"/>
                <a:ea typeface="Comic Sans MS"/>
                <a:cs typeface="Comic Sans MS"/>
                <a:sym typeface="Comic Sans MS"/>
              </a:rPr>
              <a:t> for all of the Atlantic: 866-755-6622</a:t>
            </a:r>
            <a:endParaRPr sz="1600" b="1" u="none" strike="noStrike" cap="none" dirty="0">
              <a:solidFill>
                <a:schemeClr val="lt1"/>
              </a:solidFill>
              <a:latin typeface="Barlow SemiBold" pitchFamily="2" charset="77"/>
              <a:ea typeface="Comic Sans MS"/>
              <a:cs typeface="Comic Sans MS"/>
              <a:sym typeface="Comic Sans MS"/>
            </a:endParaRPr>
          </a:p>
        </p:txBody>
      </p:sp>
      <p:sp>
        <p:nvSpPr>
          <p:cNvPr id="520" name="Google Shape;520;p21"/>
          <p:cNvSpPr/>
          <p:nvPr/>
        </p:nvSpPr>
        <p:spPr>
          <a:xfrm rot="1021219">
            <a:off x="30349" y="2029868"/>
            <a:ext cx="298124" cy="252038"/>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22"/>
          <p:cNvSpPr/>
          <p:nvPr/>
        </p:nvSpPr>
        <p:spPr>
          <a:xfrm>
            <a:off x="0" y="0"/>
            <a:ext cx="9200564" cy="51435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12500" t="-20790" b="-12711"/>
            </a:stretch>
          </a:blipFill>
          <a:ln>
            <a:noFill/>
          </a:ln>
        </p:spPr>
        <p:txBody>
          <a:bodyPr/>
          <a:lstStyle/>
          <a:p>
            <a:endParaRPr lang="en-US" b="1" dirty="0">
              <a:latin typeface="Barlow Semi Condensed" pitchFamily="2" charset="77"/>
            </a:endParaRPr>
          </a:p>
        </p:txBody>
      </p:sp>
      <p:sp>
        <p:nvSpPr>
          <p:cNvPr id="526" name="Google Shape;526;p22"/>
          <p:cNvSpPr txBox="1"/>
          <p:nvPr/>
        </p:nvSpPr>
        <p:spPr>
          <a:xfrm>
            <a:off x="4575056" y="3798951"/>
            <a:ext cx="1394400" cy="258532"/>
          </a:xfrm>
          <a:prstGeom prst="rect">
            <a:avLst/>
          </a:prstGeom>
          <a:noFill/>
          <a:ln>
            <a:noFill/>
          </a:ln>
        </p:spPr>
        <p:txBody>
          <a:bodyPr spcFirstLastPara="1" wrap="square" lIns="0" tIns="0" rIns="0" bIns="0" anchor="t" anchorCtr="0">
            <a:spAutoFit/>
          </a:bodyPr>
          <a:lstStyle/>
          <a:p>
            <a:pPr marL="0" marR="0" lvl="0" indent="0" algn="l" rtl="0">
              <a:lnSpc>
                <a:spcPct val="139966"/>
              </a:lnSpc>
              <a:spcBef>
                <a:spcPts val="0"/>
              </a:spcBef>
              <a:spcAft>
                <a:spcPts val="0"/>
              </a:spcAft>
              <a:buClr>
                <a:srgbClr val="000000"/>
              </a:buClr>
              <a:buSzPts val="1200"/>
              <a:buFont typeface="Arial"/>
              <a:buNone/>
            </a:pPr>
            <a:r>
              <a:rPr lang="en" sz="1200" b="1" u="none" strike="noStrike" cap="none" dirty="0">
                <a:solidFill>
                  <a:srgbClr val="03154C"/>
                </a:solidFill>
                <a:latin typeface="Barlow Semi Condensed" pitchFamily="2" charset="77"/>
                <a:sym typeface="Arial"/>
              </a:rPr>
              <a:t>  +123-456-7890  </a:t>
            </a:r>
            <a:endParaRPr sz="700" b="1" u="none" strike="noStrike" cap="none" dirty="0">
              <a:solidFill>
                <a:srgbClr val="000000"/>
              </a:solidFill>
              <a:latin typeface="Barlow Semi Condensed" pitchFamily="2" charset="77"/>
              <a:sym typeface="Arial"/>
            </a:endParaRPr>
          </a:p>
        </p:txBody>
      </p:sp>
      <p:sp>
        <p:nvSpPr>
          <p:cNvPr id="528" name="Google Shape;528;p22"/>
          <p:cNvSpPr txBox="1"/>
          <p:nvPr/>
        </p:nvSpPr>
        <p:spPr>
          <a:xfrm>
            <a:off x="6550394" y="4140148"/>
            <a:ext cx="2079300" cy="258532"/>
          </a:xfrm>
          <a:prstGeom prst="rect">
            <a:avLst/>
          </a:prstGeom>
          <a:noFill/>
          <a:ln>
            <a:noFill/>
          </a:ln>
        </p:spPr>
        <p:txBody>
          <a:bodyPr spcFirstLastPara="1" wrap="square" lIns="0" tIns="0" rIns="0" bIns="0" anchor="t" anchorCtr="0">
            <a:spAutoFit/>
          </a:bodyPr>
          <a:lstStyle/>
          <a:p>
            <a:pPr marL="0" marR="0" lvl="0" indent="0" algn="l" rtl="0">
              <a:lnSpc>
                <a:spcPct val="139966"/>
              </a:lnSpc>
              <a:spcBef>
                <a:spcPts val="0"/>
              </a:spcBef>
              <a:spcAft>
                <a:spcPts val="0"/>
              </a:spcAft>
              <a:buClr>
                <a:srgbClr val="000000"/>
              </a:buClr>
              <a:buSzPts val="1200"/>
              <a:buFont typeface="Arial"/>
              <a:buNone/>
            </a:pPr>
            <a:r>
              <a:rPr lang="en" sz="1200" b="1" u="none" strike="noStrike" cap="none" dirty="0">
                <a:solidFill>
                  <a:srgbClr val="03154C"/>
                </a:solidFill>
                <a:latin typeface="Barlow Semi Condensed" pitchFamily="2" charset="77"/>
                <a:sym typeface="Arial"/>
              </a:rPr>
              <a:t>  123 Anywhere St, Any City </a:t>
            </a:r>
            <a:endParaRPr sz="700" b="1" u="none" strike="noStrike" cap="none" dirty="0">
              <a:solidFill>
                <a:srgbClr val="000000"/>
              </a:solidFill>
              <a:latin typeface="Barlow Semi Condensed" pitchFamily="2" charset="77"/>
              <a:sym typeface="Arial"/>
            </a:endParaRPr>
          </a:p>
        </p:txBody>
      </p:sp>
      <p:sp>
        <p:nvSpPr>
          <p:cNvPr id="529" name="Google Shape;529;p22"/>
          <p:cNvSpPr txBox="1"/>
          <p:nvPr/>
        </p:nvSpPr>
        <p:spPr>
          <a:xfrm>
            <a:off x="5969236" y="3799726"/>
            <a:ext cx="1533000" cy="258532"/>
          </a:xfrm>
          <a:prstGeom prst="rect">
            <a:avLst/>
          </a:prstGeom>
          <a:noFill/>
          <a:ln>
            <a:noFill/>
          </a:ln>
        </p:spPr>
        <p:txBody>
          <a:bodyPr spcFirstLastPara="1" wrap="square" lIns="0" tIns="0" rIns="0" bIns="0" anchor="t" anchorCtr="0">
            <a:spAutoFit/>
          </a:bodyPr>
          <a:lstStyle/>
          <a:p>
            <a:pPr marL="0" marR="0" lvl="0" indent="0" algn="l" rtl="0">
              <a:lnSpc>
                <a:spcPct val="139966"/>
              </a:lnSpc>
              <a:spcBef>
                <a:spcPts val="0"/>
              </a:spcBef>
              <a:spcAft>
                <a:spcPts val="0"/>
              </a:spcAft>
              <a:buClr>
                <a:srgbClr val="000000"/>
              </a:buClr>
              <a:buSzPts val="1200"/>
              <a:buFont typeface="Arial"/>
              <a:buNone/>
            </a:pPr>
            <a:r>
              <a:rPr lang="en" sz="1200" b="1" u="none" strike="noStrike" cap="none" dirty="0">
                <a:solidFill>
                  <a:srgbClr val="03154C"/>
                </a:solidFill>
                <a:latin typeface="Barlow Semi Condensed" pitchFamily="2" charset="77"/>
                <a:sym typeface="Arial"/>
              </a:rPr>
              <a:t>  @</a:t>
            </a:r>
            <a:r>
              <a:rPr lang="en" sz="1200" b="1" u="none" strike="noStrike" cap="none" dirty="0" err="1">
                <a:solidFill>
                  <a:srgbClr val="03154C"/>
                </a:solidFill>
                <a:latin typeface="Barlow Semi Condensed" pitchFamily="2" charset="77"/>
                <a:sym typeface="Arial"/>
              </a:rPr>
              <a:t>reallygreatsite</a:t>
            </a:r>
            <a:r>
              <a:rPr lang="en" sz="1200" b="1" u="none" strike="noStrike" cap="none" dirty="0">
                <a:solidFill>
                  <a:srgbClr val="03154C"/>
                </a:solidFill>
                <a:latin typeface="Barlow Semi Condensed" pitchFamily="2" charset="77"/>
                <a:sym typeface="Arial"/>
              </a:rPr>
              <a:t>  </a:t>
            </a:r>
            <a:endParaRPr sz="700" b="1" u="none" strike="noStrike" cap="none" dirty="0">
              <a:solidFill>
                <a:srgbClr val="000000"/>
              </a:solidFill>
              <a:latin typeface="Barlow Semi Condensed" pitchFamily="2" charset="77"/>
              <a:sym typeface="Arial"/>
            </a:endParaRPr>
          </a:p>
        </p:txBody>
      </p:sp>
      <p:sp>
        <p:nvSpPr>
          <p:cNvPr id="530" name="Google Shape;530;p22"/>
          <p:cNvSpPr txBox="1"/>
          <p:nvPr/>
        </p:nvSpPr>
        <p:spPr>
          <a:xfrm>
            <a:off x="236668" y="216124"/>
            <a:ext cx="4727700" cy="615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u="none" strike="noStrike" cap="none" dirty="0">
                <a:solidFill>
                  <a:srgbClr val="FFFFFF"/>
                </a:solidFill>
                <a:latin typeface="Barlow SemiBold" pitchFamily="2" charset="77"/>
                <a:ea typeface="Comic Sans MS"/>
                <a:cs typeface="Comic Sans MS"/>
                <a:sym typeface="Comic Sans MS"/>
              </a:rPr>
              <a:t>Acknowledgements</a:t>
            </a:r>
            <a:endParaRPr sz="200" b="1" u="none" strike="noStrike" cap="none" dirty="0">
              <a:solidFill>
                <a:srgbClr val="000000"/>
              </a:solidFill>
              <a:latin typeface="Barlow SemiBold" pitchFamily="2" charset="77"/>
              <a:ea typeface="Comic Sans MS"/>
              <a:cs typeface="Comic Sans MS"/>
              <a:sym typeface="Comic Sans MS"/>
            </a:endParaRPr>
          </a:p>
        </p:txBody>
      </p:sp>
      <p:sp>
        <p:nvSpPr>
          <p:cNvPr id="531" name="Google Shape;531;p22"/>
          <p:cNvSpPr txBox="1"/>
          <p:nvPr/>
        </p:nvSpPr>
        <p:spPr>
          <a:xfrm>
            <a:off x="236668" y="864815"/>
            <a:ext cx="6051600" cy="311893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u="none" strike="noStrike" cap="none" dirty="0">
                <a:solidFill>
                  <a:schemeClr val="lt1"/>
                </a:solidFill>
                <a:latin typeface="Barlow Semi Condensed" pitchFamily="2" charset="77"/>
                <a:ea typeface="Comic Sans MS"/>
                <a:cs typeface="Comic Sans MS"/>
                <a:sym typeface="Comic Sans MS"/>
              </a:rPr>
              <a:t>Created by The Nature Conservancy with contributions from</a:t>
            </a:r>
            <a:endParaRPr sz="1800" u="none" strike="noStrike" cap="none" dirty="0">
              <a:solidFill>
                <a:schemeClr val="lt1"/>
              </a:solidFill>
              <a:latin typeface="Barlow Semi Condensed" pitchFamily="2" charset="77"/>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00000"/>
              </a:lnSpc>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Atlantic Marine Conservation Society</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00000"/>
              </a:lnSpc>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Coastal Research &amp; Education Society of Long Island</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00000"/>
              </a:lnSpc>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Gotham Whale</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00000"/>
              </a:lnSpc>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National Oceanic &amp; Atmospheric Administration</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00000"/>
              </a:lnSpc>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New York State Department of Environmental Conservation</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00000"/>
              </a:lnSpc>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Wildlife Conservation Society</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00000"/>
              </a:lnSpc>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Michael Busch</a:t>
            </a:r>
            <a:endParaRPr sz="1600" u="none" strike="noStrike" cap="none" dirty="0">
              <a:solidFill>
                <a:schemeClr val="lt1"/>
              </a:solidFill>
              <a:latin typeface="Barlow Semi Condensed" pitchFamily="2" charset="77"/>
              <a:ea typeface="Comic Sans MS"/>
              <a:cs typeface="Comic Sans MS"/>
              <a:sym typeface="Comic Sans MS"/>
            </a:endParaRPr>
          </a:p>
          <a:p>
            <a:pPr marL="457200" marR="0" lvl="0" indent="-330200" algn="l" rtl="0">
              <a:lnSpc>
                <a:spcPct val="100000"/>
              </a:lnSpc>
              <a:spcBef>
                <a:spcPts val="0"/>
              </a:spcBef>
              <a:spcAft>
                <a:spcPts val="600"/>
              </a:spcAft>
              <a:buClr>
                <a:schemeClr val="lt1"/>
              </a:buClr>
              <a:buSzPts val="1600"/>
              <a:buFont typeface="Comic Sans MS"/>
              <a:buChar char="●"/>
            </a:pPr>
            <a:r>
              <a:rPr lang="en" sz="1600" u="none" strike="noStrike" cap="none" dirty="0">
                <a:solidFill>
                  <a:schemeClr val="lt1"/>
                </a:solidFill>
                <a:latin typeface="Barlow Semi Condensed" pitchFamily="2" charset="77"/>
                <a:ea typeface="Comic Sans MS"/>
                <a:cs typeface="Comic Sans MS"/>
                <a:sym typeface="Comic Sans MS"/>
              </a:rPr>
              <a:t>Brian Doherty</a:t>
            </a:r>
            <a:endParaRPr sz="1600" u="none" strike="noStrike" cap="none" dirty="0">
              <a:solidFill>
                <a:schemeClr val="lt1"/>
              </a:solidFill>
              <a:latin typeface="Barlow Semi Condensed" pitchFamily="2" charset="77"/>
              <a:ea typeface="Comic Sans MS"/>
              <a:cs typeface="Comic Sans MS"/>
              <a:sym typeface="Comic Sans MS"/>
            </a:endParaRPr>
          </a:p>
        </p:txBody>
      </p:sp>
      <p:pic>
        <p:nvPicPr>
          <p:cNvPr id="532" name="Google Shape;532;p22"/>
          <p:cNvPicPr preferRelativeResize="0"/>
          <p:nvPr/>
        </p:nvPicPr>
        <p:blipFill rotWithShape="1">
          <a:blip r:embed="rId4">
            <a:alphaModFix/>
          </a:blip>
          <a:srcRect l="19464" t="6612" r="20702"/>
          <a:stretch/>
        </p:blipFill>
        <p:spPr>
          <a:xfrm>
            <a:off x="5576250" y="1429875"/>
            <a:ext cx="3355500" cy="3491100"/>
          </a:xfrm>
          <a:prstGeom prst="ellipse">
            <a:avLst/>
          </a:prstGeom>
          <a:noFill/>
          <a:ln w="76200" cap="flat" cmpd="sng">
            <a:solidFill>
              <a:srgbClr val="1F497D"/>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9be6dc1-d78e-4bbb-b22b-d994c0a417a7}" enabled="0" method="" siteId="{79be6dc1-d78e-4bbb-b22b-d994c0a417a7}" removed="1"/>
</clbl:labelList>
</file>

<file path=docProps/app.xml><?xml version="1.0" encoding="utf-8"?>
<Properties xmlns="http://schemas.openxmlformats.org/officeDocument/2006/extended-properties" xmlns:vt="http://schemas.openxmlformats.org/officeDocument/2006/docPropsVTypes">
  <TotalTime>813</TotalTime>
  <Words>2619</Words>
  <Application>Microsoft Macintosh PowerPoint</Application>
  <PresentationFormat>On-screen Show (16:9)</PresentationFormat>
  <Paragraphs>249</Paragraphs>
  <Slides>22</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Arial</vt:lpstr>
      <vt:lpstr>Barlow Semi Condensed</vt:lpstr>
      <vt:lpstr>Barlow SemiBold</vt:lpstr>
      <vt:lpstr>Calibri</vt:lpstr>
      <vt:lpstr>Comic Sans MS</vt:lpstr>
      <vt:lpstr>Roboto</vt:lpstr>
      <vt:lpstr>Office Theme</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Carl Lobue</dc:creator>
  <cp:lastModifiedBy>Sheila Webb-Halpern</cp:lastModifiedBy>
  <cp:revision>9</cp:revision>
  <cp:lastPrinted>2026-10-08T02:29:00Z</cp:lastPrinted>
  <dcterms:modified xsi:type="dcterms:W3CDTF">2026-10-08T02:31:49Z</dcterms:modified>
</cp:coreProperties>
</file>